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6" r:id="rId1"/>
  </p:sldMasterIdLst>
  <p:sldIdLst>
    <p:sldId id="257" r:id="rId2"/>
    <p:sldId id="258" r:id="rId3"/>
    <p:sldId id="259" r:id="rId4"/>
    <p:sldId id="261" r:id="rId5"/>
    <p:sldId id="262" r:id="rId6"/>
    <p:sldId id="263" r:id="rId7"/>
    <p:sldId id="264" r:id="rId8"/>
    <p:sldId id="265" r:id="rId9"/>
    <p:sldId id="267" r:id="rId10"/>
    <p:sldId id="268" r:id="rId11"/>
    <p:sldId id="269" r:id="rId12"/>
    <p:sldId id="270" r:id="rId13"/>
    <p:sldId id="271" r:id="rId14"/>
    <p:sldId id="272" r:id="rId15"/>
    <p:sldId id="274" r:id="rId16"/>
    <p:sldId id="275" r:id="rId17"/>
    <p:sldId id="276" r:id="rId18"/>
    <p:sldId id="277" r:id="rId19"/>
  </p:sldIdLst>
  <p:sldSz cx="18288000" cy="10287000"/>
  <p:notesSz cx="18288000" cy="10287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9556"/>
    <a:srgbClr val="A3D838"/>
    <a:srgbClr val="F2E6AB"/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8" d="100"/>
          <a:sy n="68" d="100"/>
        </p:scale>
        <p:origin x="114" y="47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12700"/>
            <a:ext cx="18288000" cy="10299701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60601" y="3606801"/>
            <a:ext cx="11650404" cy="2469453"/>
          </a:xfrm>
        </p:spPr>
        <p:txBody>
          <a:bodyPr anchor="b">
            <a:noAutofit/>
          </a:bodyPr>
          <a:lstStyle>
            <a:lvl1pPr algn="r">
              <a:defRPr sz="81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60601" y="6076250"/>
            <a:ext cx="11650404" cy="164534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429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114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800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486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10/11/2024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30249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6003" y="914400"/>
            <a:ext cx="12895002" cy="5105400"/>
          </a:xfrm>
        </p:spPr>
        <p:txBody>
          <a:bodyPr anchor="ctr">
            <a:normAutofit/>
          </a:bodyPr>
          <a:lstStyle>
            <a:lvl1pPr algn="l">
              <a:defRPr sz="66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16003" y="6705600"/>
            <a:ext cx="12895002" cy="2356443"/>
          </a:xfrm>
        </p:spPr>
        <p:txBody>
          <a:bodyPr anchor="ctr">
            <a:normAutofit/>
          </a:bodyPr>
          <a:lstStyle>
            <a:lvl1pPr marL="0" indent="0" algn="l">
              <a:buNone/>
              <a:defRPr sz="27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10/11/2024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0889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97001" y="914400"/>
            <a:ext cx="12141201" cy="4533900"/>
          </a:xfrm>
        </p:spPr>
        <p:txBody>
          <a:bodyPr anchor="ctr">
            <a:normAutofit/>
          </a:bodyPr>
          <a:lstStyle>
            <a:lvl1pPr algn="l">
              <a:defRPr sz="66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049209" y="5448300"/>
            <a:ext cx="10836786" cy="5715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85800" indent="0">
              <a:buFontTx/>
              <a:buNone/>
              <a:defRPr/>
            </a:lvl2pPr>
            <a:lvl3pPr marL="1371600" indent="0">
              <a:buFontTx/>
              <a:buNone/>
              <a:defRPr/>
            </a:lvl3pPr>
            <a:lvl4pPr marL="2057400" indent="0">
              <a:buFontTx/>
              <a:buNone/>
              <a:defRPr/>
            </a:lvl4pPr>
            <a:lvl5pPr marL="27432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16003" y="6705600"/>
            <a:ext cx="12895002" cy="2356443"/>
          </a:xfrm>
        </p:spPr>
        <p:txBody>
          <a:bodyPr anchor="ctr">
            <a:normAutofit/>
          </a:bodyPr>
          <a:lstStyle>
            <a:lvl1pPr marL="0" indent="0" algn="l">
              <a:buNone/>
              <a:defRPr sz="27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10/11/2024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812805" y="1185567"/>
            <a:ext cx="914400" cy="877164"/>
          </a:xfrm>
          <a:prstGeom prst="rect">
            <a:avLst/>
          </a:prstGeom>
        </p:spPr>
        <p:txBody>
          <a:bodyPr vert="horz" lIns="137160" tIns="68580" rIns="137160" bIns="68580" rtlCol="0" anchor="ctr">
            <a:noAutofit/>
          </a:bodyPr>
          <a:lstStyle/>
          <a:p>
            <a:pPr lvl="0"/>
            <a:r>
              <a:rPr lang="en-US" sz="12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3339517" y="4329834"/>
            <a:ext cx="914400" cy="877164"/>
          </a:xfrm>
          <a:prstGeom prst="rect">
            <a:avLst/>
          </a:prstGeom>
        </p:spPr>
        <p:txBody>
          <a:bodyPr vert="horz" lIns="137160" tIns="68580" rIns="137160" bIns="68580" rtlCol="0" anchor="ctr">
            <a:noAutofit/>
          </a:bodyPr>
          <a:lstStyle/>
          <a:p>
            <a:pPr lvl="0"/>
            <a:r>
              <a:rPr lang="en-US" sz="12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465233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6003" y="2897982"/>
            <a:ext cx="12895002" cy="3893190"/>
          </a:xfrm>
        </p:spPr>
        <p:txBody>
          <a:bodyPr anchor="b">
            <a:normAutofit/>
          </a:bodyPr>
          <a:lstStyle>
            <a:lvl1pPr algn="l">
              <a:defRPr sz="66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16003" y="6791172"/>
            <a:ext cx="12895002" cy="2270871"/>
          </a:xfrm>
        </p:spPr>
        <p:txBody>
          <a:bodyPr anchor="t">
            <a:normAutofit/>
          </a:bodyPr>
          <a:lstStyle>
            <a:lvl1pPr marL="0" indent="0" algn="l">
              <a:buNone/>
              <a:defRPr sz="27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10/11/2024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90286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97001" y="914400"/>
            <a:ext cx="12141201" cy="4533900"/>
          </a:xfrm>
        </p:spPr>
        <p:txBody>
          <a:bodyPr anchor="ctr">
            <a:normAutofit/>
          </a:bodyPr>
          <a:lstStyle>
            <a:lvl1pPr algn="l">
              <a:defRPr sz="66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15999" y="6019800"/>
            <a:ext cx="12895004" cy="771372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685800" indent="0">
              <a:buFontTx/>
              <a:buNone/>
              <a:defRPr/>
            </a:lvl2pPr>
            <a:lvl3pPr marL="1371600" indent="0">
              <a:buFontTx/>
              <a:buNone/>
              <a:defRPr/>
            </a:lvl3pPr>
            <a:lvl4pPr marL="2057400" indent="0">
              <a:buFontTx/>
              <a:buNone/>
              <a:defRPr/>
            </a:lvl4pPr>
            <a:lvl5pPr marL="27432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16003" y="6791172"/>
            <a:ext cx="12895002" cy="2270871"/>
          </a:xfrm>
        </p:spPr>
        <p:txBody>
          <a:bodyPr anchor="t">
            <a:normAutofit/>
          </a:bodyPr>
          <a:lstStyle>
            <a:lvl1pPr marL="0" indent="0" algn="l">
              <a:buNone/>
              <a:defRPr sz="27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10/11/2024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812805" y="1185567"/>
            <a:ext cx="914400" cy="877164"/>
          </a:xfrm>
          <a:prstGeom prst="rect">
            <a:avLst/>
          </a:prstGeom>
        </p:spPr>
        <p:txBody>
          <a:bodyPr vert="horz" lIns="137160" tIns="68580" rIns="137160" bIns="68580" rtlCol="0" anchor="ctr">
            <a:noAutofit/>
          </a:bodyPr>
          <a:lstStyle/>
          <a:p>
            <a:pPr lvl="0"/>
            <a:r>
              <a:rPr lang="en-US" sz="12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3339517" y="4329834"/>
            <a:ext cx="914400" cy="877164"/>
          </a:xfrm>
          <a:prstGeom prst="rect">
            <a:avLst/>
          </a:prstGeom>
        </p:spPr>
        <p:txBody>
          <a:bodyPr vert="horz" lIns="137160" tIns="68580" rIns="137160" bIns="68580" rtlCol="0" anchor="ctr">
            <a:noAutofit/>
          </a:bodyPr>
          <a:lstStyle/>
          <a:p>
            <a:pPr lvl="0"/>
            <a:r>
              <a:rPr lang="en-US" sz="12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0566871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699" y="914400"/>
            <a:ext cx="12882305" cy="4533900"/>
          </a:xfrm>
        </p:spPr>
        <p:txBody>
          <a:bodyPr anchor="ctr">
            <a:normAutofit/>
          </a:bodyPr>
          <a:lstStyle>
            <a:lvl1pPr algn="l">
              <a:defRPr sz="66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15999" y="6019800"/>
            <a:ext cx="12895004" cy="771372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3600">
                <a:solidFill>
                  <a:schemeClr val="accent1"/>
                </a:solidFill>
              </a:defRPr>
            </a:lvl1pPr>
            <a:lvl2pPr marL="685800" indent="0">
              <a:buFontTx/>
              <a:buNone/>
              <a:defRPr/>
            </a:lvl2pPr>
            <a:lvl3pPr marL="1371600" indent="0">
              <a:buFontTx/>
              <a:buNone/>
              <a:defRPr/>
            </a:lvl3pPr>
            <a:lvl4pPr marL="2057400" indent="0">
              <a:buFontTx/>
              <a:buNone/>
              <a:defRPr/>
            </a:lvl4pPr>
            <a:lvl5pPr marL="27432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16003" y="6791172"/>
            <a:ext cx="12895002" cy="2270871"/>
          </a:xfrm>
        </p:spPr>
        <p:txBody>
          <a:bodyPr anchor="t">
            <a:normAutofit/>
          </a:bodyPr>
          <a:lstStyle>
            <a:lvl1pPr marL="0" indent="0" algn="l">
              <a:buNone/>
              <a:defRPr sz="27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10/11/2024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974456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10/11/2024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839272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951510" y="914399"/>
            <a:ext cx="1957115" cy="787717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16003" y="914400"/>
            <a:ext cx="10590225" cy="787717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10/11/2024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30730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10/11/2024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8396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6003" y="4051301"/>
            <a:ext cx="12895002" cy="2739872"/>
          </a:xfrm>
        </p:spPr>
        <p:txBody>
          <a:bodyPr anchor="b"/>
          <a:lstStyle>
            <a:lvl1pPr algn="l">
              <a:defRPr sz="6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16003" y="6791172"/>
            <a:ext cx="12895002" cy="1290600"/>
          </a:xfrm>
        </p:spPr>
        <p:txBody>
          <a:bodyPr anchor="t"/>
          <a:lstStyle>
            <a:lvl1pPr marL="0" indent="0" algn="l">
              <a:buNone/>
              <a:defRPr sz="3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10/11/2024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15629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16002" y="3240884"/>
            <a:ext cx="6276053" cy="582115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634955" y="3240884"/>
            <a:ext cx="6276051" cy="58211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10/11/2024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01768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13618" y="3241475"/>
            <a:ext cx="6278435" cy="864393"/>
          </a:xfrm>
        </p:spPr>
        <p:txBody>
          <a:bodyPr anchor="b">
            <a:noAutofit/>
          </a:bodyPr>
          <a:lstStyle>
            <a:lvl1pPr marL="0" indent="0">
              <a:buNone/>
              <a:defRPr sz="3600" b="0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13618" y="4105868"/>
            <a:ext cx="6278435" cy="4956176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632575" y="3241475"/>
            <a:ext cx="6278427" cy="864393"/>
          </a:xfrm>
        </p:spPr>
        <p:txBody>
          <a:bodyPr anchor="b">
            <a:noAutofit/>
          </a:bodyPr>
          <a:lstStyle>
            <a:lvl1pPr marL="0" indent="0">
              <a:buNone/>
              <a:defRPr sz="3600" b="0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632577" y="4105868"/>
            <a:ext cx="6278426" cy="4956176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10/11/2024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5387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6001" y="914400"/>
            <a:ext cx="12895002" cy="19812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10/11/2024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72012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10/11/2024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24151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6001" y="2247906"/>
            <a:ext cx="5781792" cy="1917699"/>
          </a:xfrm>
        </p:spPr>
        <p:txBody>
          <a:bodyPr anchor="b">
            <a:normAutofit/>
          </a:bodyPr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40692" y="772387"/>
            <a:ext cx="6770312" cy="8289656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16001" y="4165604"/>
            <a:ext cx="5781792" cy="3876674"/>
          </a:xfrm>
        </p:spPr>
        <p:txBody>
          <a:bodyPr>
            <a:normAutofit/>
          </a:bodyPr>
          <a:lstStyle>
            <a:lvl1pPr marL="0" indent="0">
              <a:buNone/>
              <a:defRPr sz="2100"/>
            </a:lvl1pPr>
            <a:lvl2pPr marL="685595" indent="0">
              <a:buNone/>
              <a:defRPr sz="2100"/>
            </a:lvl2pPr>
            <a:lvl3pPr marL="1371189" indent="0">
              <a:buNone/>
              <a:defRPr sz="1800"/>
            </a:lvl3pPr>
            <a:lvl4pPr marL="2056784" indent="0">
              <a:buNone/>
              <a:defRPr sz="1500"/>
            </a:lvl4pPr>
            <a:lvl5pPr marL="2742377" indent="0">
              <a:buNone/>
              <a:defRPr sz="1500"/>
            </a:lvl5pPr>
            <a:lvl6pPr marL="3427971" indent="0">
              <a:buNone/>
              <a:defRPr sz="1500"/>
            </a:lvl6pPr>
            <a:lvl7pPr marL="4113566" indent="0">
              <a:buNone/>
              <a:defRPr sz="1500"/>
            </a:lvl7pPr>
            <a:lvl8pPr marL="4799160" indent="0">
              <a:buNone/>
              <a:defRPr sz="1500"/>
            </a:lvl8pPr>
            <a:lvl9pPr marL="5484755" indent="0">
              <a:buNone/>
              <a:defRPr sz="15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10/11/2024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4140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6002" y="7200900"/>
            <a:ext cx="12895001" cy="85010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16001" y="914400"/>
            <a:ext cx="12895002" cy="576857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/>
            </a:lvl1pPr>
            <a:lvl2pPr marL="685800" indent="0">
              <a:buNone/>
              <a:defRPr sz="2400"/>
            </a:lvl2pPr>
            <a:lvl3pPr marL="1371600" indent="0">
              <a:buNone/>
              <a:defRPr sz="2400"/>
            </a:lvl3pPr>
            <a:lvl4pPr marL="2057400" indent="0">
              <a:buNone/>
              <a:defRPr sz="2400"/>
            </a:lvl4pPr>
            <a:lvl5pPr marL="2743200" indent="0">
              <a:buNone/>
              <a:defRPr sz="2400"/>
            </a:lvl5pPr>
            <a:lvl6pPr marL="3429000" indent="0">
              <a:buNone/>
              <a:defRPr sz="2400"/>
            </a:lvl6pPr>
            <a:lvl7pPr marL="4114800" indent="0">
              <a:buNone/>
              <a:defRPr sz="2400"/>
            </a:lvl7pPr>
            <a:lvl8pPr marL="4800600" indent="0">
              <a:buNone/>
              <a:defRPr sz="2400"/>
            </a:lvl8pPr>
            <a:lvl9pPr marL="548640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16002" y="8051007"/>
            <a:ext cx="12895001" cy="1011036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10/11/2024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45319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12700"/>
            <a:ext cx="18288000" cy="10299701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16001" y="914400"/>
            <a:ext cx="12895002" cy="19812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16001" y="3240884"/>
            <a:ext cx="12895002" cy="58211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807700" y="9062044"/>
            <a:ext cx="1367909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10/11/2024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16001" y="9062044"/>
            <a:ext cx="9446418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885995" y="9062044"/>
            <a:ext cx="1025009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50">
                <a:solidFill>
                  <a:schemeClr val="accent1"/>
                </a:solidFill>
              </a:defRPr>
            </a:lvl1pPr>
          </a:lstStyle>
          <a:p>
            <a:fld id="{B6F15528-21DE-4FAA-801E-634DDDAF4B2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76263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  <p:sldLayoutId id="2147483679" r:id="rId13"/>
    <p:sldLayoutId id="2147483680" r:id="rId14"/>
    <p:sldLayoutId id="2147483681" r:id="rId15"/>
    <p:sldLayoutId id="2147483682" r:id="rId16"/>
  </p:sldLayoutIdLst>
  <p:txStyles>
    <p:titleStyle>
      <a:lvl1pPr algn="l" defTabSz="685800" rtl="0" eaLnBrk="1" latinLnBrk="0" hangingPunct="1">
        <a:spcBef>
          <a:spcPct val="0"/>
        </a:spcBef>
        <a:buNone/>
        <a:defRPr sz="54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514350" indent="-514350" algn="l" defTabSz="685800" rtl="0" eaLnBrk="1" latinLnBrk="0" hangingPunct="1">
        <a:spcBef>
          <a:spcPts val="15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1114425" indent="-428625" algn="l" defTabSz="685800" rtl="0" eaLnBrk="1" latinLnBrk="0" hangingPunct="1">
        <a:spcBef>
          <a:spcPts val="15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714500" indent="-342900" algn="l" defTabSz="685800" rtl="0" eaLnBrk="1" latinLnBrk="0" hangingPunct="1">
        <a:spcBef>
          <a:spcPts val="15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2400300" indent="-342900" algn="l" defTabSz="685800" rtl="0" eaLnBrk="1" latinLnBrk="0" hangingPunct="1">
        <a:spcBef>
          <a:spcPts val="15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3086100" indent="-342900" algn="l" defTabSz="685800" rtl="0" eaLnBrk="1" latinLnBrk="0" hangingPunct="1">
        <a:spcBef>
          <a:spcPts val="15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3771900" indent="-342900" algn="l" defTabSz="685800" rtl="0" eaLnBrk="1" latinLnBrk="0" hangingPunct="1">
        <a:spcBef>
          <a:spcPts val="15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4457700" indent="-342900" algn="l" defTabSz="685800" rtl="0" eaLnBrk="1" latinLnBrk="0" hangingPunct="1">
        <a:spcBef>
          <a:spcPts val="15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5143500" indent="-342900" algn="l" defTabSz="685800" rtl="0" eaLnBrk="1" latinLnBrk="0" hangingPunct="1">
        <a:spcBef>
          <a:spcPts val="15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5829300" indent="-342900" algn="l" defTabSz="685800" rtl="0" eaLnBrk="1" latinLnBrk="0" hangingPunct="1">
        <a:spcBef>
          <a:spcPts val="15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1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12" Type="http://schemas.openxmlformats.org/officeDocument/2006/relationships/image" Target="../media/image50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11" Type="http://schemas.openxmlformats.org/officeDocument/2006/relationships/image" Target="../media/image49.png"/><Relationship Id="rId5" Type="http://schemas.openxmlformats.org/officeDocument/2006/relationships/image" Target="../media/image43.png"/><Relationship Id="rId10" Type="http://schemas.openxmlformats.org/officeDocument/2006/relationships/image" Target="../media/image48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Relationship Id="rId14" Type="http://schemas.openxmlformats.org/officeDocument/2006/relationships/image" Target="../media/image5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45000">
              <a:srgbClr val="F2E6AB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5922" y="814039"/>
            <a:ext cx="1752599" cy="1743074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62142" y="814039"/>
            <a:ext cx="1743074" cy="1743074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600317" y="6125557"/>
            <a:ext cx="914399" cy="1066799"/>
          </a:xfrm>
          <a:prstGeom prst="rect">
            <a:avLst/>
          </a:prstGeom>
        </p:spPr>
      </p:pic>
      <p:sp>
        <p:nvSpPr>
          <p:cNvPr id="17" name="object 17"/>
          <p:cNvSpPr txBox="1"/>
          <p:nvPr/>
        </p:nvSpPr>
        <p:spPr>
          <a:xfrm>
            <a:off x="1524853" y="6165793"/>
            <a:ext cx="6010910" cy="8331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300" b="1" spc="480" dirty="0">
                <a:solidFill>
                  <a:srgbClr val="958AB5"/>
                </a:solidFill>
                <a:latin typeface="Trebuchet MS"/>
                <a:cs typeface="Trebuchet MS"/>
              </a:rPr>
              <a:t>Consumer</a:t>
            </a:r>
            <a:r>
              <a:rPr sz="5300" b="1" spc="-445" dirty="0">
                <a:solidFill>
                  <a:srgbClr val="958AB5"/>
                </a:solidFill>
                <a:latin typeface="Trebuchet MS"/>
                <a:cs typeface="Trebuchet MS"/>
              </a:rPr>
              <a:t> </a:t>
            </a:r>
            <a:r>
              <a:rPr sz="5300" b="1" spc="445" dirty="0">
                <a:solidFill>
                  <a:srgbClr val="958AB5"/>
                </a:solidFill>
                <a:latin typeface="Trebuchet MS"/>
                <a:cs typeface="Trebuchet MS"/>
              </a:rPr>
              <a:t>Goods</a:t>
            </a:r>
            <a:endParaRPr sz="5300" dirty="0">
              <a:latin typeface="Trebuchet MS"/>
              <a:cs typeface="Trebuchet M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466148" y="4476324"/>
            <a:ext cx="9975215" cy="1625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0" b="1" spc="-335" dirty="0">
                <a:solidFill>
                  <a:srgbClr val="12239D"/>
                </a:solidFill>
                <a:latin typeface="Arial"/>
                <a:cs typeface="Arial"/>
              </a:rPr>
              <a:t>A</a:t>
            </a:r>
            <a:r>
              <a:rPr sz="10500" b="1" spc="-320" dirty="0">
                <a:solidFill>
                  <a:srgbClr val="12239D"/>
                </a:solidFill>
                <a:latin typeface="Arial"/>
                <a:cs typeface="Arial"/>
              </a:rPr>
              <a:t>d</a:t>
            </a:r>
            <a:r>
              <a:rPr sz="10500" b="1" spc="-420" dirty="0">
                <a:solidFill>
                  <a:srgbClr val="12239D"/>
                </a:solidFill>
                <a:latin typeface="Arial"/>
                <a:cs typeface="Arial"/>
              </a:rPr>
              <a:t>_</a:t>
            </a:r>
            <a:r>
              <a:rPr sz="10500" b="1" spc="-345" dirty="0">
                <a:solidFill>
                  <a:srgbClr val="12239D"/>
                </a:solidFill>
                <a:latin typeface="Arial"/>
                <a:cs typeface="Arial"/>
              </a:rPr>
              <a:t>H</a:t>
            </a:r>
            <a:r>
              <a:rPr sz="10500" b="1" spc="-335" dirty="0">
                <a:solidFill>
                  <a:srgbClr val="12239D"/>
                </a:solidFill>
                <a:latin typeface="Arial"/>
                <a:cs typeface="Arial"/>
              </a:rPr>
              <a:t>o</a:t>
            </a:r>
            <a:r>
              <a:rPr sz="10500" b="1" spc="155" dirty="0">
                <a:solidFill>
                  <a:srgbClr val="12239D"/>
                </a:solidFill>
                <a:latin typeface="Arial"/>
                <a:cs typeface="Arial"/>
              </a:rPr>
              <a:t>c</a:t>
            </a:r>
            <a:r>
              <a:rPr sz="10500" b="1" spc="-1100" dirty="0">
                <a:solidFill>
                  <a:srgbClr val="12239D"/>
                </a:solidFill>
                <a:latin typeface="Arial"/>
                <a:cs typeface="Arial"/>
              </a:rPr>
              <a:t> </a:t>
            </a:r>
            <a:r>
              <a:rPr sz="10500" b="1" spc="-320" dirty="0">
                <a:solidFill>
                  <a:srgbClr val="12239D"/>
                </a:solidFill>
                <a:latin typeface="Arial"/>
                <a:cs typeface="Arial"/>
              </a:rPr>
              <a:t>I</a:t>
            </a:r>
            <a:r>
              <a:rPr sz="10500" b="1" spc="-335" dirty="0">
                <a:solidFill>
                  <a:srgbClr val="12239D"/>
                </a:solidFill>
                <a:latin typeface="Arial"/>
                <a:cs typeface="Arial"/>
              </a:rPr>
              <a:t>n</a:t>
            </a:r>
            <a:r>
              <a:rPr sz="10500" b="1" spc="-445" dirty="0">
                <a:solidFill>
                  <a:srgbClr val="12239D"/>
                </a:solidFill>
                <a:latin typeface="Arial"/>
                <a:cs typeface="Arial"/>
              </a:rPr>
              <a:t>s</a:t>
            </a:r>
            <a:r>
              <a:rPr sz="10500" b="1" spc="-335" dirty="0">
                <a:solidFill>
                  <a:srgbClr val="12239D"/>
                </a:solidFill>
                <a:latin typeface="Arial"/>
                <a:cs typeface="Arial"/>
              </a:rPr>
              <a:t>i</a:t>
            </a:r>
            <a:r>
              <a:rPr sz="10500" b="1" spc="-320" dirty="0">
                <a:solidFill>
                  <a:srgbClr val="12239D"/>
                </a:solidFill>
                <a:latin typeface="Arial"/>
                <a:cs typeface="Arial"/>
              </a:rPr>
              <a:t>g</a:t>
            </a:r>
            <a:r>
              <a:rPr sz="10500" b="1" spc="-335" dirty="0">
                <a:solidFill>
                  <a:srgbClr val="12239D"/>
                </a:solidFill>
                <a:latin typeface="Arial"/>
                <a:cs typeface="Arial"/>
              </a:rPr>
              <a:t>h</a:t>
            </a:r>
            <a:r>
              <a:rPr sz="10500" b="1" spc="-290" dirty="0">
                <a:solidFill>
                  <a:srgbClr val="12239D"/>
                </a:solidFill>
                <a:latin typeface="Arial"/>
                <a:cs typeface="Arial"/>
              </a:rPr>
              <a:t>t</a:t>
            </a:r>
            <a:r>
              <a:rPr sz="10500" b="1" spc="155" dirty="0">
                <a:solidFill>
                  <a:srgbClr val="12239D"/>
                </a:solidFill>
                <a:latin typeface="Arial"/>
                <a:cs typeface="Arial"/>
              </a:rPr>
              <a:t>s</a:t>
            </a:r>
            <a:endParaRPr sz="10500" dirty="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5722554" y="9319986"/>
            <a:ext cx="2565446" cy="843280"/>
          </a:xfrm>
          <a:prstGeom prst="rect">
            <a:avLst/>
          </a:prstGeom>
        </p:spPr>
        <p:txBody>
          <a:bodyPr vert="horz" wrap="square" lIns="0" tIns="1009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95"/>
              </a:spcBef>
            </a:pPr>
            <a:r>
              <a:rPr sz="1700" spc="160" dirty="0">
                <a:latin typeface="Roboto"/>
                <a:cs typeface="Roboto"/>
              </a:rPr>
              <a:t>CREATED</a:t>
            </a:r>
            <a:r>
              <a:rPr sz="1700" spc="345" dirty="0">
                <a:latin typeface="Roboto"/>
                <a:cs typeface="Roboto"/>
              </a:rPr>
              <a:t> </a:t>
            </a:r>
            <a:r>
              <a:rPr sz="1700" spc="25" dirty="0">
                <a:latin typeface="Roboto"/>
                <a:cs typeface="Roboto"/>
              </a:rPr>
              <a:t>BY</a:t>
            </a:r>
            <a:endParaRPr sz="1700" dirty="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  <a:spcBef>
                <a:spcPts val="935"/>
              </a:spcBef>
              <a:tabLst>
                <a:tab pos="1402715" algn="l"/>
              </a:tabLst>
            </a:pPr>
            <a:r>
              <a:rPr lang="en-US" sz="2300" b="1" spc="310" dirty="0">
                <a:latin typeface="Arial"/>
                <a:cs typeface="Arial"/>
              </a:rPr>
              <a:t>Huzaifa Watto</a:t>
            </a:r>
            <a:endParaRPr sz="2300" dirty="0">
              <a:latin typeface="Arial"/>
              <a:cs typeface="Arial"/>
            </a:endParaRPr>
          </a:p>
        </p:txBody>
      </p:sp>
      <p:pic>
        <p:nvPicPr>
          <p:cNvPr id="22" name="object 2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537553" y="7068229"/>
            <a:ext cx="7820024" cy="17412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0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6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45000">
              <a:srgbClr val="F2E6AB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085CEC3-59D5-4753-AE97-671B7621FF39}"/>
              </a:ext>
            </a:extLst>
          </p:cNvPr>
          <p:cNvGrpSpPr/>
          <p:nvPr/>
        </p:nvGrpSpPr>
        <p:grpSpPr>
          <a:xfrm>
            <a:off x="282576" y="3251041"/>
            <a:ext cx="10983200" cy="2891595"/>
            <a:chOff x="-225569" y="3555156"/>
            <a:chExt cx="10983200" cy="289159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25569" y="4303627"/>
              <a:ext cx="10258424" cy="2143124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9612091" y="3555156"/>
              <a:ext cx="1145540" cy="541020"/>
            </a:xfrm>
            <a:custGeom>
              <a:avLst/>
              <a:gdLst/>
              <a:ahLst/>
              <a:cxnLst/>
              <a:rect l="l" t="t" r="r" b="b"/>
              <a:pathLst>
                <a:path w="1145540" h="541020">
                  <a:moveTo>
                    <a:pt x="1034874" y="136244"/>
                  </a:moveTo>
                  <a:lnTo>
                    <a:pt x="901675" y="160990"/>
                  </a:lnTo>
                  <a:lnTo>
                    <a:pt x="898401" y="155106"/>
                  </a:lnTo>
                  <a:lnTo>
                    <a:pt x="894989" y="147459"/>
                  </a:lnTo>
                  <a:lnTo>
                    <a:pt x="890288" y="140522"/>
                  </a:lnTo>
                  <a:lnTo>
                    <a:pt x="872448" y="110488"/>
                  </a:lnTo>
                  <a:lnTo>
                    <a:pt x="866442" y="86928"/>
                  </a:lnTo>
                  <a:lnTo>
                    <a:pt x="872359" y="63252"/>
                  </a:lnTo>
                  <a:lnTo>
                    <a:pt x="890291" y="32871"/>
                  </a:lnTo>
                  <a:lnTo>
                    <a:pt x="895978" y="25000"/>
                  </a:lnTo>
                  <a:lnTo>
                    <a:pt x="902428" y="17078"/>
                  </a:lnTo>
                  <a:lnTo>
                    <a:pt x="909294" y="9002"/>
                  </a:lnTo>
                  <a:lnTo>
                    <a:pt x="916797" y="0"/>
                  </a:lnTo>
                  <a:lnTo>
                    <a:pt x="928267" y="12371"/>
                  </a:lnTo>
                  <a:lnTo>
                    <a:pt x="933066" y="17607"/>
                  </a:lnTo>
                  <a:lnTo>
                    <a:pt x="937616" y="22762"/>
                  </a:lnTo>
                  <a:lnTo>
                    <a:pt x="1034874" y="136244"/>
                  </a:lnTo>
                  <a:close/>
                </a:path>
                <a:path w="1145540" h="541020">
                  <a:moveTo>
                    <a:pt x="17674" y="540902"/>
                  </a:moveTo>
                  <a:lnTo>
                    <a:pt x="6382" y="533377"/>
                  </a:lnTo>
                  <a:lnTo>
                    <a:pt x="1113" y="524159"/>
                  </a:lnTo>
                  <a:lnTo>
                    <a:pt x="0" y="513869"/>
                  </a:lnTo>
                  <a:lnTo>
                    <a:pt x="1175" y="503128"/>
                  </a:lnTo>
                  <a:lnTo>
                    <a:pt x="16031" y="445696"/>
                  </a:lnTo>
                  <a:lnTo>
                    <a:pt x="44490" y="393359"/>
                  </a:lnTo>
                  <a:lnTo>
                    <a:pt x="74517" y="355345"/>
                  </a:lnTo>
                  <a:lnTo>
                    <a:pt x="106628" y="319851"/>
                  </a:lnTo>
                  <a:lnTo>
                    <a:pt x="140760" y="286825"/>
                  </a:lnTo>
                  <a:lnTo>
                    <a:pt x="176848" y="256214"/>
                  </a:lnTo>
                  <a:lnTo>
                    <a:pt x="214827" y="227963"/>
                  </a:lnTo>
                  <a:lnTo>
                    <a:pt x="254635" y="202021"/>
                  </a:lnTo>
                  <a:lnTo>
                    <a:pt x="296205" y="178334"/>
                  </a:lnTo>
                  <a:lnTo>
                    <a:pt x="339475" y="156848"/>
                  </a:lnTo>
                  <a:lnTo>
                    <a:pt x="384946" y="137793"/>
                  </a:lnTo>
                  <a:lnTo>
                    <a:pt x="430931" y="122525"/>
                  </a:lnTo>
                  <a:lnTo>
                    <a:pt x="477412" y="111108"/>
                  </a:lnTo>
                  <a:lnTo>
                    <a:pt x="524370" y="103607"/>
                  </a:lnTo>
                  <a:lnTo>
                    <a:pt x="571788" y="100087"/>
                  </a:lnTo>
                  <a:lnTo>
                    <a:pt x="619648" y="100614"/>
                  </a:lnTo>
                  <a:lnTo>
                    <a:pt x="667932" y="105253"/>
                  </a:lnTo>
                  <a:lnTo>
                    <a:pt x="716621" y="114069"/>
                  </a:lnTo>
                  <a:lnTo>
                    <a:pt x="762536" y="124924"/>
                  </a:lnTo>
                  <a:lnTo>
                    <a:pt x="901675" y="160990"/>
                  </a:lnTo>
                  <a:lnTo>
                    <a:pt x="1034874" y="136244"/>
                  </a:lnTo>
                  <a:lnTo>
                    <a:pt x="1040402" y="142633"/>
                  </a:lnTo>
                  <a:lnTo>
                    <a:pt x="425365" y="256899"/>
                  </a:lnTo>
                  <a:lnTo>
                    <a:pt x="383637" y="267491"/>
                  </a:lnTo>
                  <a:lnTo>
                    <a:pt x="333677" y="285571"/>
                  </a:lnTo>
                  <a:lnTo>
                    <a:pt x="286123" y="306886"/>
                  </a:lnTo>
                  <a:lnTo>
                    <a:pt x="240938" y="331367"/>
                  </a:lnTo>
                  <a:lnTo>
                    <a:pt x="198090" y="358946"/>
                  </a:lnTo>
                  <a:lnTo>
                    <a:pt x="157543" y="389554"/>
                  </a:lnTo>
                  <a:lnTo>
                    <a:pt x="119262" y="423123"/>
                  </a:lnTo>
                  <a:lnTo>
                    <a:pt x="83213" y="459582"/>
                  </a:lnTo>
                  <a:lnTo>
                    <a:pt x="49362" y="498865"/>
                  </a:lnTo>
                  <a:lnTo>
                    <a:pt x="17674" y="540902"/>
                  </a:lnTo>
                  <a:close/>
                </a:path>
                <a:path w="1145540" h="541020">
                  <a:moveTo>
                    <a:pt x="609856" y="482920"/>
                  </a:moveTo>
                  <a:lnTo>
                    <a:pt x="607142" y="474915"/>
                  </a:lnTo>
                  <a:lnTo>
                    <a:pt x="607388" y="466193"/>
                  </a:lnTo>
                  <a:lnTo>
                    <a:pt x="609615" y="457227"/>
                  </a:lnTo>
                  <a:lnTo>
                    <a:pt x="630682" y="410315"/>
                  </a:lnTo>
                  <a:lnTo>
                    <a:pt x="653503" y="376535"/>
                  </a:lnTo>
                  <a:lnTo>
                    <a:pt x="683303" y="349028"/>
                  </a:lnTo>
                  <a:lnTo>
                    <a:pt x="722074" y="329673"/>
                  </a:lnTo>
                  <a:lnTo>
                    <a:pt x="805029" y="302122"/>
                  </a:lnTo>
                  <a:lnTo>
                    <a:pt x="845584" y="291294"/>
                  </a:lnTo>
                  <a:lnTo>
                    <a:pt x="819136" y="276944"/>
                  </a:lnTo>
                  <a:lnTo>
                    <a:pt x="782920" y="265031"/>
                  </a:lnTo>
                  <a:lnTo>
                    <a:pt x="738952" y="255638"/>
                  </a:lnTo>
                  <a:lnTo>
                    <a:pt x="689250" y="248850"/>
                  </a:lnTo>
                  <a:lnTo>
                    <a:pt x="635833" y="244750"/>
                  </a:lnTo>
                  <a:lnTo>
                    <a:pt x="580719" y="243421"/>
                  </a:lnTo>
                  <a:lnTo>
                    <a:pt x="525924" y="244947"/>
                  </a:lnTo>
                  <a:lnTo>
                    <a:pt x="473467" y="249412"/>
                  </a:lnTo>
                  <a:lnTo>
                    <a:pt x="425365" y="256899"/>
                  </a:lnTo>
                  <a:lnTo>
                    <a:pt x="1040402" y="142633"/>
                  </a:lnTo>
                  <a:lnTo>
                    <a:pt x="1065196" y="171290"/>
                  </a:lnTo>
                  <a:lnTo>
                    <a:pt x="1097415" y="207910"/>
                  </a:lnTo>
                  <a:lnTo>
                    <a:pt x="1130169" y="244256"/>
                  </a:lnTo>
                  <a:lnTo>
                    <a:pt x="1139593" y="257107"/>
                  </a:lnTo>
                  <a:lnTo>
                    <a:pt x="1144390" y="269644"/>
                  </a:lnTo>
                  <a:lnTo>
                    <a:pt x="1145268" y="282327"/>
                  </a:lnTo>
                  <a:lnTo>
                    <a:pt x="1142934" y="295616"/>
                  </a:lnTo>
                  <a:lnTo>
                    <a:pt x="1118817" y="345935"/>
                  </a:lnTo>
                  <a:lnTo>
                    <a:pt x="803235" y="425834"/>
                  </a:lnTo>
                  <a:lnTo>
                    <a:pt x="756885" y="435638"/>
                  </a:lnTo>
                  <a:lnTo>
                    <a:pt x="710810" y="447132"/>
                  </a:lnTo>
                  <a:lnTo>
                    <a:pt x="685945" y="454744"/>
                  </a:lnTo>
                  <a:lnTo>
                    <a:pt x="661142" y="463641"/>
                  </a:lnTo>
                  <a:lnTo>
                    <a:pt x="609856" y="482920"/>
                  </a:lnTo>
                  <a:close/>
                </a:path>
                <a:path w="1145540" h="541020">
                  <a:moveTo>
                    <a:pt x="1062885" y="397165"/>
                  </a:moveTo>
                  <a:lnTo>
                    <a:pt x="1050534" y="398800"/>
                  </a:lnTo>
                  <a:lnTo>
                    <a:pt x="991049" y="402006"/>
                  </a:lnTo>
                  <a:lnTo>
                    <a:pt x="943769" y="405806"/>
                  </a:lnTo>
                  <a:lnTo>
                    <a:pt x="896695" y="410994"/>
                  </a:lnTo>
                  <a:lnTo>
                    <a:pt x="849845" y="417645"/>
                  </a:lnTo>
                  <a:lnTo>
                    <a:pt x="803235" y="425834"/>
                  </a:lnTo>
                  <a:lnTo>
                    <a:pt x="1098951" y="370894"/>
                  </a:lnTo>
                  <a:lnTo>
                    <a:pt x="1082715" y="388388"/>
                  </a:lnTo>
                  <a:lnTo>
                    <a:pt x="1074102" y="393924"/>
                  </a:lnTo>
                  <a:lnTo>
                    <a:pt x="1062885" y="397165"/>
                  </a:lnTo>
                  <a:close/>
                </a:path>
              </a:pathLst>
            </a:custGeom>
            <a:solidFill>
              <a:srgbClr val="12239D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2314408" y="362696"/>
            <a:ext cx="12708255" cy="183896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>
              <a:lnSpc>
                <a:spcPts val="2850"/>
              </a:lnSpc>
              <a:spcBef>
                <a:spcPts val="219"/>
              </a:spcBef>
            </a:pPr>
            <a:r>
              <a:rPr sz="2400" spc="-145" dirty="0">
                <a:latin typeface="Lucida Sans Unicode"/>
                <a:cs typeface="Lucida Sans Unicode"/>
              </a:rPr>
              <a:t>5.</a:t>
            </a:r>
            <a:r>
              <a:rPr sz="2400" spc="-80" dirty="0">
                <a:latin typeface="Lucida Sans Unicode"/>
                <a:cs typeface="Lucida Sans Unicode"/>
              </a:rPr>
              <a:t> </a:t>
            </a:r>
            <a:r>
              <a:rPr sz="2400" spc="80" dirty="0">
                <a:latin typeface="Lucida Sans Unicode"/>
                <a:cs typeface="Lucida Sans Unicode"/>
              </a:rPr>
              <a:t>Get</a:t>
            </a:r>
            <a:r>
              <a:rPr sz="2400" spc="-80" dirty="0">
                <a:latin typeface="Lucida Sans Unicode"/>
                <a:cs typeface="Lucida Sans Unicode"/>
              </a:rPr>
              <a:t> </a:t>
            </a:r>
            <a:r>
              <a:rPr sz="2400" spc="50" dirty="0">
                <a:latin typeface="Lucida Sans Unicode"/>
                <a:cs typeface="Lucida Sans Unicode"/>
              </a:rPr>
              <a:t>the</a:t>
            </a:r>
            <a:r>
              <a:rPr sz="2400" spc="-75" dirty="0">
                <a:latin typeface="Lucida Sans Unicode"/>
                <a:cs typeface="Lucida Sans Unicode"/>
              </a:rPr>
              <a:t> </a:t>
            </a:r>
            <a:r>
              <a:rPr sz="2400" spc="50" dirty="0">
                <a:latin typeface="Lucida Sans Unicode"/>
                <a:cs typeface="Lucida Sans Unicode"/>
              </a:rPr>
              <a:t>products</a:t>
            </a:r>
            <a:r>
              <a:rPr sz="2400" spc="-80" dirty="0">
                <a:latin typeface="Lucida Sans Unicode"/>
                <a:cs typeface="Lucida Sans Unicode"/>
              </a:rPr>
              <a:t> </a:t>
            </a:r>
            <a:r>
              <a:rPr sz="2400" spc="70" dirty="0">
                <a:latin typeface="Lucida Sans Unicode"/>
                <a:cs typeface="Lucida Sans Unicode"/>
              </a:rPr>
              <a:t>that</a:t>
            </a:r>
            <a:r>
              <a:rPr sz="2400" spc="-75" dirty="0">
                <a:latin typeface="Lucida Sans Unicode"/>
                <a:cs typeface="Lucida Sans Unicode"/>
              </a:rPr>
              <a:t> </a:t>
            </a:r>
            <a:r>
              <a:rPr sz="2400" spc="145" dirty="0">
                <a:latin typeface="Lucida Sans Unicode"/>
                <a:cs typeface="Lucida Sans Unicode"/>
              </a:rPr>
              <a:t>have</a:t>
            </a:r>
            <a:r>
              <a:rPr sz="2400" spc="-80" dirty="0">
                <a:latin typeface="Lucida Sans Unicode"/>
                <a:cs typeface="Lucida Sans Unicode"/>
              </a:rPr>
              <a:t> </a:t>
            </a:r>
            <a:r>
              <a:rPr sz="2400" spc="50" dirty="0">
                <a:latin typeface="Lucida Sans Unicode"/>
                <a:cs typeface="Lucida Sans Unicode"/>
              </a:rPr>
              <a:t>the</a:t>
            </a:r>
            <a:r>
              <a:rPr sz="2400" spc="-7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highest</a:t>
            </a:r>
            <a:r>
              <a:rPr sz="2400" spc="-80" dirty="0">
                <a:latin typeface="Lucida Sans Unicode"/>
                <a:cs typeface="Lucida Sans Unicode"/>
              </a:rPr>
              <a:t> </a:t>
            </a:r>
            <a:r>
              <a:rPr sz="2400" spc="145" dirty="0">
                <a:latin typeface="Lucida Sans Unicode"/>
                <a:cs typeface="Lucida Sans Unicode"/>
              </a:rPr>
              <a:t>and</a:t>
            </a:r>
            <a:r>
              <a:rPr sz="2400" spc="-7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lowest</a:t>
            </a:r>
            <a:r>
              <a:rPr sz="2400" spc="-80" dirty="0">
                <a:latin typeface="Lucida Sans Unicode"/>
                <a:cs typeface="Lucida Sans Unicode"/>
              </a:rPr>
              <a:t> </a:t>
            </a:r>
            <a:r>
              <a:rPr sz="2400" spc="75" dirty="0">
                <a:latin typeface="Lucida Sans Unicode"/>
                <a:cs typeface="Lucida Sans Unicode"/>
              </a:rPr>
              <a:t>manufacturing</a:t>
            </a:r>
            <a:r>
              <a:rPr sz="2400" spc="-7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costs.</a:t>
            </a:r>
            <a:r>
              <a:rPr sz="2400" spc="-8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The</a:t>
            </a:r>
            <a:r>
              <a:rPr sz="2400" spc="-75" dirty="0">
                <a:latin typeface="Lucida Sans Unicode"/>
                <a:cs typeface="Lucida Sans Unicode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final </a:t>
            </a:r>
            <a:r>
              <a:rPr sz="2400" dirty="0">
                <a:latin typeface="Lucida Sans Unicode"/>
                <a:cs typeface="Lucida Sans Unicode"/>
              </a:rPr>
              <a:t>output</a:t>
            </a:r>
            <a:r>
              <a:rPr sz="2400" spc="-2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should</a:t>
            </a:r>
            <a:r>
              <a:rPr sz="2400" spc="-20" dirty="0">
                <a:latin typeface="Lucida Sans Unicode"/>
                <a:cs typeface="Lucida Sans Unicode"/>
              </a:rPr>
              <a:t> </a:t>
            </a:r>
            <a:r>
              <a:rPr sz="2400" spc="70" dirty="0">
                <a:latin typeface="Lucida Sans Unicode"/>
                <a:cs typeface="Lucida Sans Unicode"/>
              </a:rPr>
              <a:t>contain</a:t>
            </a:r>
            <a:r>
              <a:rPr sz="2400" spc="-15" dirty="0">
                <a:latin typeface="Lucida Sans Unicode"/>
                <a:cs typeface="Lucida Sans Unicode"/>
              </a:rPr>
              <a:t> </a:t>
            </a:r>
            <a:r>
              <a:rPr sz="2400" spc="65" dirty="0">
                <a:latin typeface="Lucida Sans Unicode"/>
                <a:cs typeface="Lucida Sans Unicode"/>
              </a:rPr>
              <a:t>these</a:t>
            </a:r>
            <a:r>
              <a:rPr sz="2400" spc="-20" dirty="0">
                <a:latin typeface="Lucida Sans Unicode"/>
                <a:cs typeface="Lucida Sans Unicode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fields,</a:t>
            </a:r>
            <a:endParaRPr sz="2400" dirty="0">
              <a:latin typeface="Lucida Sans Unicode"/>
              <a:cs typeface="Lucida Sans Unicode"/>
            </a:endParaRPr>
          </a:p>
          <a:p>
            <a:pPr marL="5546090" marR="3982720" indent="15875" algn="ctr">
              <a:lnSpc>
                <a:spcPts val="2850"/>
              </a:lnSpc>
            </a:pPr>
            <a:r>
              <a:rPr sz="2400" spc="110" dirty="0">
                <a:solidFill>
                  <a:srgbClr val="958AB5"/>
                </a:solidFill>
                <a:latin typeface="Lucida Sans Unicode"/>
                <a:cs typeface="Lucida Sans Unicode"/>
              </a:rPr>
              <a:t>product_code </a:t>
            </a:r>
            <a:r>
              <a:rPr sz="2400" spc="45" dirty="0">
                <a:solidFill>
                  <a:srgbClr val="958AB5"/>
                </a:solidFill>
                <a:latin typeface="Lucida Sans Unicode"/>
                <a:cs typeface="Lucida Sans Unicode"/>
              </a:rPr>
              <a:t>product </a:t>
            </a:r>
            <a:r>
              <a:rPr sz="2400" spc="90" dirty="0">
                <a:solidFill>
                  <a:srgbClr val="958AB5"/>
                </a:solidFill>
                <a:latin typeface="Lucida Sans Unicode"/>
                <a:cs typeface="Lucida Sans Unicode"/>
              </a:rPr>
              <a:t>manufacturing_cost</a:t>
            </a:r>
            <a:endParaRPr sz="2400" dirty="0">
              <a:latin typeface="Lucida Sans Unicode"/>
              <a:cs typeface="Lucida Sans Unicode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911308" y="7048500"/>
            <a:ext cx="12111355" cy="2612190"/>
          </a:xfrm>
          <a:prstGeom prst="rect">
            <a:avLst/>
          </a:prstGeom>
        </p:spPr>
        <p:txBody>
          <a:bodyPr vert="horz" wrap="square" lIns="0" tIns="1911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5"/>
              </a:spcBef>
            </a:pPr>
            <a:r>
              <a:rPr sz="3200" b="1" spc="200" dirty="0">
                <a:latin typeface="Trebuchet MS"/>
                <a:cs typeface="Trebuchet MS"/>
              </a:rPr>
              <a:t>Insights</a:t>
            </a:r>
            <a:r>
              <a:rPr sz="3800" b="1" spc="200" dirty="0">
                <a:latin typeface="Trebuchet MS"/>
                <a:cs typeface="Trebuchet MS"/>
              </a:rPr>
              <a:t>:</a:t>
            </a:r>
            <a:endParaRPr sz="3800" dirty="0">
              <a:latin typeface="Trebuchet MS"/>
              <a:cs typeface="Trebuchet MS"/>
            </a:endParaRPr>
          </a:p>
          <a:p>
            <a:pPr marL="14604" marR="988694">
              <a:lnSpc>
                <a:spcPct val="122800"/>
              </a:lnSpc>
              <a:spcBef>
                <a:spcPts val="275"/>
              </a:spcBef>
            </a:pPr>
            <a:r>
              <a:rPr sz="2400" spc="-120" dirty="0">
                <a:solidFill>
                  <a:srgbClr val="12239D"/>
                </a:solidFill>
                <a:latin typeface="Lucida Sans Unicode"/>
                <a:cs typeface="Lucida Sans Unicode"/>
              </a:rPr>
              <a:t>Mouse:</a:t>
            </a:r>
            <a:r>
              <a:rPr sz="2400" spc="-390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400" spc="-95" dirty="0">
                <a:solidFill>
                  <a:srgbClr val="12239D"/>
                </a:solidFill>
                <a:latin typeface="Lucida Sans Unicode"/>
                <a:cs typeface="Lucida Sans Unicode"/>
              </a:rPr>
              <a:t>AQ</a:t>
            </a:r>
            <a:r>
              <a:rPr sz="2400" spc="-390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400" spc="-55" dirty="0">
                <a:solidFill>
                  <a:srgbClr val="12239D"/>
                </a:solidFill>
                <a:latin typeface="Lucida Sans Unicode"/>
                <a:cs typeface="Lucida Sans Unicode"/>
              </a:rPr>
              <a:t>Master</a:t>
            </a:r>
            <a:r>
              <a:rPr sz="2400" spc="-390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400" spc="-75" dirty="0">
                <a:solidFill>
                  <a:srgbClr val="12239D"/>
                </a:solidFill>
                <a:latin typeface="Lucida Sans Unicode"/>
                <a:cs typeface="Lucida Sans Unicode"/>
              </a:rPr>
              <a:t>wired</a:t>
            </a:r>
            <a:r>
              <a:rPr sz="2400" spc="-390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400" spc="-725" dirty="0">
                <a:solidFill>
                  <a:srgbClr val="12239D"/>
                </a:solidFill>
                <a:latin typeface="Lucida Sans Unicode"/>
                <a:cs typeface="Lucida Sans Unicode"/>
              </a:rPr>
              <a:t>x1</a:t>
            </a:r>
            <a:r>
              <a:rPr sz="2400" spc="-390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400" spc="-75" dirty="0">
                <a:solidFill>
                  <a:srgbClr val="12239D"/>
                </a:solidFill>
                <a:latin typeface="Lucida Sans Unicode"/>
                <a:cs typeface="Lucida Sans Unicode"/>
              </a:rPr>
              <a:t>Ms</a:t>
            </a:r>
            <a:r>
              <a:rPr sz="2400" spc="-390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400" spc="45" dirty="0">
                <a:solidFill>
                  <a:srgbClr val="12239D"/>
                </a:solidFill>
                <a:latin typeface="Lucida Sans Unicode"/>
                <a:cs typeface="Lucida Sans Unicode"/>
              </a:rPr>
              <a:t>(</a:t>
            </a:r>
            <a:r>
              <a:rPr sz="2400" b="1" spc="45" dirty="0">
                <a:solidFill>
                  <a:srgbClr val="12239D"/>
                </a:solidFill>
                <a:latin typeface="Trebuchet MS"/>
                <a:cs typeface="Trebuchet MS"/>
              </a:rPr>
              <a:t>Variant:</a:t>
            </a:r>
            <a:r>
              <a:rPr sz="2400" b="1" spc="-509" dirty="0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sz="2400" b="1" spc="120" dirty="0">
                <a:solidFill>
                  <a:srgbClr val="12239D"/>
                </a:solidFill>
                <a:latin typeface="Trebuchet MS"/>
                <a:cs typeface="Trebuchet MS"/>
              </a:rPr>
              <a:t>Standard</a:t>
            </a:r>
            <a:r>
              <a:rPr sz="2400" b="1" spc="-515" dirty="0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sz="2400" b="1" spc="-195" dirty="0">
                <a:solidFill>
                  <a:srgbClr val="12239D"/>
                </a:solidFill>
                <a:latin typeface="Trebuchet MS"/>
                <a:cs typeface="Trebuchet MS"/>
              </a:rPr>
              <a:t>1</a:t>
            </a:r>
            <a:r>
              <a:rPr sz="2400" spc="-195" dirty="0">
                <a:solidFill>
                  <a:srgbClr val="12239D"/>
                </a:solidFill>
                <a:latin typeface="Lucida Sans Unicode"/>
                <a:cs typeface="Lucida Sans Unicode"/>
              </a:rPr>
              <a:t>)</a:t>
            </a:r>
            <a:r>
              <a:rPr sz="2400" spc="-390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400" spc="55" dirty="0">
                <a:solidFill>
                  <a:srgbClr val="12239D"/>
                </a:solidFill>
                <a:latin typeface="Lucida Sans Unicode"/>
                <a:cs typeface="Lucida Sans Unicode"/>
              </a:rPr>
              <a:t>has</a:t>
            </a:r>
            <a:r>
              <a:rPr sz="2400" spc="-390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400" spc="-30" dirty="0">
                <a:solidFill>
                  <a:srgbClr val="12239D"/>
                </a:solidFill>
                <a:latin typeface="Lucida Sans Unicode"/>
                <a:cs typeface="Lucida Sans Unicode"/>
              </a:rPr>
              <a:t>the</a:t>
            </a:r>
            <a:r>
              <a:rPr sz="2400" spc="-390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400" spc="-10" dirty="0">
                <a:solidFill>
                  <a:srgbClr val="12239D"/>
                </a:solidFill>
                <a:latin typeface="Lucida Sans Unicode"/>
                <a:cs typeface="Lucida Sans Unicode"/>
              </a:rPr>
              <a:t>lowest </a:t>
            </a:r>
            <a:r>
              <a:rPr sz="2400" spc="-40" dirty="0">
                <a:solidFill>
                  <a:srgbClr val="12239D"/>
                </a:solidFill>
                <a:latin typeface="Lucida Sans Unicode"/>
                <a:cs typeface="Lucida Sans Unicode"/>
              </a:rPr>
              <a:t>manufacturing</a:t>
            </a:r>
            <a:r>
              <a:rPr sz="2400" spc="-295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400" spc="-10" dirty="0">
                <a:solidFill>
                  <a:srgbClr val="12239D"/>
                </a:solidFill>
                <a:latin typeface="Lucida Sans Unicode"/>
                <a:cs typeface="Lucida Sans Unicode"/>
              </a:rPr>
              <a:t>cost.</a:t>
            </a:r>
            <a:endParaRPr sz="2400" dirty="0">
              <a:latin typeface="Lucida Sans Unicode"/>
              <a:cs typeface="Lucida Sans Unicode"/>
            </a:endParaRPr>
          </a:p>
          <a:p>
            <a:pPr marL="14604" marR="5080">
              <a:lnSpc>
                <a:spcPct val="122800"/>
              </a:lnSpc>
              <a:spcBef>
                <a:spcPts val="5"/>
              </a:spcBef>
            </a:pPr>
            <a:r>
              <a:rPr sz="2400" spc="-65" dirty="0">
                <a:solidFill>
                  <a:srgbClr val="12239D"/>
                </a:solidFill>
                <a:latin typeface="Lucida Sans Unicode"/>
                <a:cs typeface="Lucida Sans Unicode"/>
              </a:rPr>
              <a:t>Personal</a:t>
            </a:r>
            <a:r>
              <a:rPr sz="2400" spc="-390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400" spc="-165" dirty="0">
                <a:solidFill>
                  <a:srgbClr val="12239D"/>
                </a:solidFill>
                <a:latin typeface="Lucida Sans Unicode"/>
                <a:cs typeface="Lucida Sans Unicode"/>
              </a:rPr>
              <a:t>Desktop:</a:t>
            </a:r>
            <a:r>
              <a:rPr sz="2400" spc="-390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400" spc="-95" dirty="0">
                <a:solidFill>
                  <a:srgbClr val="12239D"/>
                </a:solidFill>
                <a:latin typeface="Lucida Sans Unicode"/>
                <a:cs typeface="Lucida Sans Unicode"/>
              </a:rPr>
              <a:t>AQ</a:t>
            </a:r>
            <a:r>
              <a:rPr sz="2400" spc="-390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400" spc="-10" dirty="0">
                <a:solidFill>
                  <a:srgbClr val="12239D"/>
                </a:solidFill>
                <a:latin typeface="Lucida Sans Unicode"/>
                <a:cs typeface="Lucida Sans Unicode"/>
              </a:rPr>
              <a:t>Home</a:t>
            </a:r>
            <a:r>
              <a:rPr sz="2400" spc="-390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400" spc="-330" dirty="0">
                <a:solidFill>
                  <a:srgbClr val="12239D"/>
                </a:solidFill>
                <a:latin typeface="Lucida Sans Unicode"/>
                <a:cs typeface="Lucida Sans Unicode"/>
              </a:rPr>
              <a:t>Allin1</a:t>
            </a:r>
            <a:r>
              <a:rPr sz="2400" spc="280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400" spc="-60" dirty="0">
                <a:solidFill>
                  <a:srgbClr val="12239D"/>
                </a:solidFill>
                <a:latin typeface="Lucida Sans Unicode"/>
                <a:cs typeface="Lucida Sans Unicode"/>
              </a:rPr>
              <a:t>Gen2</a:t>
            </a:r>
            <a:r>
              <a:rPr sz="2400" spc="-390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400" spc="45" dirty="0">
                <a:solidFill>
                  <a:srgbClr val="12239D"/>
                </a:solidFill>
                <a:latin typeface="Lucida Sans Unicode"/>
                <a:cs typeface="Lucida Sans Unicode"/>
              </a:rPr>
              <a:t>(</a:t>
            </a:r>
            <a:r>
              <a:rPr sz="2400" b="1" spc="45" dirty="0">
                <a:solidFill>
                  <a:srgbClr val="12239D"/>
                </a:solidFill>
                <a:latin typeface="Trebuchet MS"/>
                <a:cs typeface="Trebuchet MS"/>
              </a:rPr>
              <a:t>Variant:</a:t>
            </a:r>
            <a:r>
              <a:rPr sz="2400" b="1" spc="-509" dirty="0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sz="2400" b="1" spc="70" dirty="0">
                <a:solidFill>
                  <a:srgbClr val="12239D"/>
                </a:solidFill>
                <a:latin typeface="Trebuchet MS"/>
                <a:cs typeface="Trebuchet MS"/>
              </a:rPr>
              <a:t>Plus</a:t>
            </a:r>
            <a:r>
              <a:rPr sz="2400" b="1" spc="-515" dirty="0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sz="2400" b="1" spc="145" dirty="0">
                <a:solidFill>
                  <a:srgbClr val="12239D"/>
                </a:solidFill>
                <a:latin typeface="Trebuchet MS"/>
                <a:cs typeface="Trebuchet MS"/>
              </a:rPr>
              <a:t>3</a:t>
            </a:r>
            <a:r>
              <a:rPr sz="2400" spc="145" dirty="0">
                <a:solidFill>
                  <a:srgbClr val="12239D"/>
                </a:solidFill>
                <a:latin typeface="Lucida Sans Unicode"/>
                <a:cs typeface="Lucida Sans Unicode"/>
              </a:rPr>
              <a:t>)</a:t>
            </a:r>
            <a:r>
              <a:rPr sz="2400" spc="-390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400" spc="55" dirty="0">
                <a:solidFill>
                  <a:srgbClr val="12239D"/>
                </a:solidFill>
                <a:latin typeface="Lucida Sans Unicode"/>
                <a:cs typeface="Lucida Sans Unicode"/>
              </a:rPr>
              <a:t>has</a:t>
            </a:r>
            <a:r>
              <a:rPr sz="2400" spc="-390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400" spc="-30" dirty="0">
                <a:solidFill>
                  <a:srgbClr val="12239D"/>
                </a:solidFill>
                <a:latin typeface="Lucida Sans Unicode"/>
                <a:cs typeface="Lucida Sans Unicode"/>
              </a:rPr>
              <a:t>the</a:t>
            </a:r>
            <a:r>
              <a:rPr sz="2400" spc="-390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400" spc="-10" dirty="0">
                <a:solidFill>
                  <a:srgbClr val="12239D"/>
                </a:solidFill>
                <a:latin typeface="Lucida Sans Unicode"/>
                <a:cs typeface="Lucida Sans Unicode"/>
              </a:rPr>
              <a:t>highest </a:t>
            </a:r>
            <a:r>
              <a:rPr sz="2400" spc="-40" dirty="0">
                <a:solidFill>
                  <a:srgbClr val="12239D"/>
                </a:solidFill>
                <a:latin typeface="Lucida Sans Unicode"/>
                <a:cs typeface="Lucida Sans Unicode"/>
              </a:rPr>
              <a:t>manufacturing</a:t>
            </a:r>
            <a:r>
              <a:rPr sz="2400" spc="-295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400" spc="-10" dirty="0">
                <a:solidFill>
                  <a:srgbClr val="12239D"/>
                </a:solidFill>
                <a:latin typeface="Lucida Sans Unicode"/>
                <a:cs typeface="Lucida Sans Unicode"/>
              </a:rPr>
              <a:t>cost.</a:t>
            </a:r>
            <a:endParaRPr sz="2400" dirty="0">
              <a:latin typeface="Lucida Sans Unicode"/>
              <a:cs typeface="Lucida Sans Unicode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B9F8C9B-0E57-4463-B1DF-2B13D16CD127}"/>
              </a:ext>
            </a:extLst>
          </p:cNvPr>
          <p:cNvGrpSpPr/>
          <p:nvPr/>
        </p:nvGrpSpPr>
        <p:grpSpPr>
          <a:xfrm>
            <a:off x="11814865" y="984243"/>
            <a:ext cx="5659278" cy="6638769"/>
            <a:chOff x="11814865" y="984243"/>
            <a:chExt cx="5659278" cy="6638769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2658ED6-48DD-42C2-A832-D66BFD1D36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14865" y="984243"/>
              <a:ext cx="5659278" cy="6638769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2192000" y="3354813"/>
              <a:ext cx="265430" cy="400685"/>
            </a:xfrm>
            <a:custGeom>
              <a:avLst/>
              <a:gdLst/>
              <a:ahLst/>
              <a:cxnLst/>
              <a:rect l="l" t="t" r="r" b="b"/>
              <a:pathLst>
                <a:path w="265429" h="400685">
                  <a:moveTo>
                    <a:pt x="162201" y="293765"/>
                  </a:moveTo>
                  <a:lnTo>
                    <a:pt x="100178" y="293765"/>
                  </a:lnTo>
                  <a:lnTo>
                    <a:pt x="100178" y="224316"/>
                  </a:lnTo>
                  <a:lnTo>
                    <a:pt x="64719" y="215120"/>
                  </a:lnTo>
                  <a:lnTo>
                    <a:pt x="34583" y="199795"/>
                  </a:lnTo>
                  <a:lnTo>
                    <a:pt x="13398" y="174751"/>
                  </a:lnTo>
                  <a:lnTo>
                    <a:pt x="4792" y="136402"/>
                  </a:lnTo>
                  <a:lnTo>
                    <a:pt x="9827" y="104799"/>
                  </a:lnTo>
                  <a:lnTo>
                    <a:pt x="27055" y="78859"/>
                  </a:lnTo>
                  <a:lnTo>
                    <a:pt x="57163" y="57644"/>
                  </a:lnTo>
                  <a:lnTo>
                    <a:pt x="100840" y="40212"/>
                  </a:lnTo>
                  <a:lnTo>
                    <a:pt x="100840" y="0"/>
                  </a:lnTo>
                  <a:lnTo>
                    <a:pt x="160847" y="0"/>
                  </a:lnTo>
                  <a:lnTo>
                    <a:pt x="160847" y="40102"/>
                  </a:lnTo>
                  <a:lnTo>
                    <a:pt x="199138" y="52478"/>
                  </a:lnTo>
                  <a:lnTo>
                    <a:pt x="229423" y="72504"/>
                  </a:lnTo>
                  <a:lnTo>
                    <a:pt x="250052" y="102012"/>
                  </a:lnTo>
                  <a:lnTo>
                    <a:pt x="250640" y="104589"/>
                  </a:lnTo>
                  <a:lnTo>
                    <a:pt x="162227" y="104589"/>
                  </a:lnTo>
                  <a:lnTo>
                    <a:pt x="162227" y="104720"/>
                  </a:lnTo>
                  <a:lnTo>
                    <a:pt x="101633" y="104720"/>
                  </a:lnTo>
                  <a:lnTo>
                    <a:pt x="86934" y="109289"/>
                  </a:lnTo>
                  <a:lnTo>
                    <a:pt x="76746" y="116205"/>
                  </a:lnTo>
                  <a:lnTo>
                    <a:pt x="71103" y="125281"/>
                  </a:lnTo>
                  <a:lnTo>
                    <a:pt x="70038" y="136334"/>
                  </a:lnTo>
                  <a:lnTo>
                    <a:pt x="72831" y="145558"/>
                  </a:lnTo>
                  <a:lnTo>
                    <a:pt x="79041" y="152296"/>
                  </a:lnTo>
                  <a:lnTo>
                    <a:pt x="88649" y="156466"/>
                  </a:lnTo>
                  <a:lnTo>
                    <a:pt x="101633" y="157985"/>
                  </a:lnTo>
                  <a:lnTo>
                    <a:pt x="162227" y="157985"/>
                  </a:lnTo>
                  <a:lnTo>
                    <a:pt x="162227" y="167550"/>
                  </a:lnTo>
                  <a:lnTo>
                    <a:pt x="211239" y="182145"/>
                  </a:lnTo>
                  <a:lnTo>
                    <a:pt x="243135" y="200539"/>
                  </a:lnTo>
                  <a:lnTo>
                    <a:pt x="260374" y="224845"/>
                  </a:lnTo>
                  <a:lnTo>
                    <a:pt x="261724" y="233503"/>
                  </a:lnTo>
                  <a:lnTo>
                    <a:pt x="162201" y="233503"/>
                  </a:lnTo>
                  <a:lnTo>
                    <a:pt x="162201" y="293765"/>
                  </a:lnTo>
                  <a:close/>
                </a:path>
                <a:path w="265429" h="400685">
                  <a:moveTo>
                    <a:pt x="259372" y="142831"/>
                  </a:moveTo>
                  <a:lnTo>
                    <a:pt x="196712" y="142831"/>
                  </a:lnTo>
                  <a:lnTo>
                    <a:pt x="192221" y="129777"/>
                  </a:lnTo>
                  <a:lnTo>
                    <a:pt x="185776" y="118405"/>
                  </a:lnTo>
                  <a:lnTo>
                    <a:pt x="176178" y="109686"/>
                  </a:lnTo>
                  <a:lnTo>
                    <a:pt x="162227" y="104589"/>
                  </a:lnTo>
                  <a:lnTo>
                    <a:pt x="250640" y="104589"/>
                  </a:lnTo>
                  <a:lnTo>
                    <a:pt x="259372" y="142831"/>
                  </a:lnTo>
                  <a:close/>
                </a:path>
                <a:path w="265429" h="400685">
                  <a:moveTo>
                    <a:pt x="162227" y="157985"/>
                  </a:moveTo>
                  <a:lnTo>
                    <a:pt x="101633" y="157985"/>
                  </a:lnTo>
                  <a:lnTo>
                    <a:pt x="101633" y="104720"/>
                  </a:lnTo>
                  <a:lnTo>
                    <a:pt x="162227" y="104720"/>
                  </a:lnTo>
                  <a:lnTo>
                    <a:pt x="162227" y="157985"/>
                  </a:lnTo>
                  <a:close/>
                </a:path>
                <a:path w="265429" h="400685">
                  <a:moveTo>
                    <a:pt x="256371" y="294973"/>
                  </a:moveTo>
                  <a:lnTo>
                    <a:pt x="162201" y="294973"/>
                  </a:lnTo>
                  <a:lnTo>
                    <a:pt x="180100" y="290643"/>
                  </a:lnTo>
                  <a:lnTo>
                    <a:pt x="193505" y="283190"/>
                  </a:lnTo>
                  <a:lnTo>
                    <a:pt x="201707" y="273230"/>
                  </a:lnTo>
                  <a:lnTo>
                    <a:pt x="203997" y="261380"/>
                  </a:lnTo>
                  <a:lnTo>
                    <a:pt x="200558" y="250415"/>
                  </a:lnTo>
                  <a:lnTo>
                    <a:pt x="192206" y="241908"/>
                  </a:lnTo>
                  <a:lnTo>
                    <a:pt x="179301" y="236168"/>
                  </a:lnTo>
                  <a:lnTo>
                    <a:pt x="162201" y="233503"/>
                  </a:lnTo>
                  <a:lnTo>
                    <a:pt x="261724" y="233503"/>
                  </a:lnTo>
                  <a:lnTo>
                    <a:pt x="265417" y="257176"/>
                  </a:lnTo>
                  <a:lnTo>
                    <a:pt x="258183" y="292361"/>
                  </a:lnTo>
                  <a:lnTo>
                    <a:pt x="256371" y="294973"/>
                  </a:lnTo>
                  <a:close/>
                </a:path>
                <a:path w="265429" h="400685">
                  <a:moveTo>
                    <a:pt x="161429" y="400100"/>
                  </a:moveTo>
                  <a:lnTo>
                    <a:pt x="101844" y="400100"/>
                  </a:lnTo>
                  <a:lnTo>
                    <a:pt x="101844" y="358782"/>
                  </a:lnTo>
                  <a:lnTo>
                    <a:pt x="63073" y="343260"/>
                  </a:lnTo>
                  <a:lnTo>
                    <a:pt x="32320" y="320430"/>
                  </a:lnTo>
                  <a:lnTo>
                    <a:pt x="10869" y="288837"/>
                  </a:lnTo>
                  <a:lnTo>
                    <a:pt x="0" y="247022"/>
                  </a:lnTo>
                  <a:lnTo>
                    <a:pt x="63929" y="247022"/>
                  </a:lnTo>
                  <a:lnTo>
                    <a:pt x="68338" y="261626"/>
                  </a:lnTo>
                  <a:lnTo>
                    <a:pt x="74945" y="274961"/>
                  </a:lnTo>
                  <a:lnTo>
                    <a:pt x="85106" y="286012"/>
                  </a:lnTo>
                  <a:lnTo>
                    <a:pt x="100178" y="293765"/>
                  </a:lnTo>
                  <a:lnTo>
                    <a:pt x="162201" y="293765"/>
                  </a:lnTo>
                  <a:lnTo>
                    <a:pt x="162201" y="294973"/>
                  </a:lnTo>
                  <a:lnTo>
                    <a:pt x="256371" y="294973"/>
                  </a:lnTo>
                  <a:lnTo>
                    <a:pt x="237694" y="321894"/>
                  </a:lnTo>
                  <a:lnTo>
                    <a:pt x="205070" y="344564"/>
                  </a:lnTo>
                  <a:lnTo>
                    <a:pt x="161429" y="359163"/>
                  </a:lnTo>
                  <a:lnTo>
                    <a:pt x="161429" y="400100"/>
                  </a:lnTo>
                  <a:close/>
                </a:path>
              </a:pathLst>
            </a:custGeom>
            <a:solidFill>
              <a:srgbClr val="12239D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1" name="object 11"/>
            <p:cNvSpPr/>
            <p:nvPr/>
          </p:nvSpPr>
          <p:spPr>
            <a:xfrm>
              <a:off x="15022663" y="3392429"/>
              <a:ext cx="265430" cy="400685"/>
            </a:xfrm>
            <a:custGeom>
              <a:avLst/>
              <a:gdLst/>
              <a:ahLst/>
              <a:cxnLst/>
              <a:rect l="l" t="t" r="r" b="b"/>
              <a:pathLst>
                <a:path w="265430" h="400685">
                  <a:moveTo>
                    <a:pt x="162201" y="293765"/>
                  </a:moveTo>
                  <a:lnTo>
                    <a:pt x="100178" y="293765"/>
                  </a:lnTo>
                  <a:lnTo>
                    <a:pt x="100178" y="224316"/>
                  </a:lnTo>
                  <a:lnTo>
                    <a:pt x="64719" y="215120"/>
                  </a:lnTo>
                  <a:lnTo>
                    <a:pt x="34583" y="199795"/>
                  </a:lnTo>
                  <a:lnTo>
                    <a:pt x="13398" y="174751"/>
                  </a:lnTo>
                  <a:lnTo>
                    <a:pt x="4792" y="136402"/>
                  </a:lnTo>
                  <a:lnTo>
                    <a:pt x="9827" y="104799"/>
                  </a:lnTo>
                  <a:lnTo>
                    <a:pt x="27055" y="78859"/>
                  </a:lnTo>
                  <a:lnTo>
                    <a:pt x="57163" y="57644"/>
                  </a:lnTo>
                  <a:lnTo>
                    <a:pt x="100840" y="40212"/>
                  </a:lnTo>
                  <a:lnTo>
                    <a:pt x="100840" y="0"/>
                  </a:lnTo>
                  <a:lnTo>
                    <a:pt x="160847" y="0"/>
                  </a:lnTo>
                  <a:lnTo>
                    <a:pt x="160847" y="40102"/>
                  </a:lnTo>
                  <a:lnTo>
                    <a:pt x="199138" y="52478"/>
                  </a:lnTo>
                  <a:lnTo>
                    <a:pt x="229423" y="72504"/>
                  </a:lnTo>
                  <a:lnTo>
                    <a:pt x="250052" y="102012"/>
                  </a:lnTo>
                  <a:lnTo>
                    <a:pt x="250640" y="104589"/>
                  </a:lnTo>
                  <a:lnTo>
                    <a:pt x="162227" y="104589"/>
                  </a:lnTo>
                  <a:lnTo>
                    <a:pt x="162227" y="104720"/>
                  </a:lnTo>
                  <a:lnTo>
                    <a:pt x="101633" y="104720"/>
                  </a:lnTo>
                  <a:lnTo>
                    <a:pt x="86934" y="109289"/>
                  </a:lnTo>
                  <a:lnTo>
                    <a:pt x="76746" y="116205"/>
                  </a:lnTo>
                  <a:lnTo>
                    <a:pt x="71103" y="125281"/>
                  </a:lnTo>
                  <a:lnTo>
                    <a:pt x="70038" y="136334"/>
                  </a:lnTo>
                  <a:lnTo>
                    <a:pt x="72831" y="145558"/>
                  </a:lnTo>
                  <a:lnTo>
                    <a:pt x="79041" y="152296"/>
                  </a:lnTo>
                  <a:lnTo>
                    <a:pt x="88649" y="156466"/>
                  </a:lnTo>
                  <a:lnTo>
                    <a:pt x="101633" y="157985"/>
                  </a:lnTo>
                  <a:lnTo>
                    <a:pt x="162227" y="157985"/>
                  </a:lnTo>
                  <a:lnTo>
                    <a:pt x="162227" y="167550"/>
                  </a:lnTo>
                  <a:lnTo>
                    <a:pt x="211239" y="182145"/>
                  </a:lnTo>
                  <a:lnTo>
                    <a:pt x="243135" y="200539"/>
                  </a:lnTo>
                  <a:lnTo>
                    <a:pt x="260374" y="224845"/>
                  </a:lnTo>
                  <a:lnTo>
                    <a:pt x="261724" y="233503"/>
                  </a:lnTo>
                  <a:lnTo>
                    <a:pt x="162201" y="233503"/>
                  </a:lnTo>
                  <a:lnTo>
                    <a:pt x="162201" y="293765"/>
                  </a:lnTo>
                  <a:close/>
                </a:path>
                <a:path w="265430" h="400685">
                  <a:moveTo>
                    <a:pt x="259372" y="142831"/>
                  </a:moveTo>
                  <a:lnTo>
                    <a:pt x="196712" y="142831"/>
                  </a:lnTo>
                  <a:lnTo>
                    <a:pt x="192221" y="129777"/>
                  </a:lnTo>
                  <a:lnTo>
                    <a:pt x="185776" y="118405"/>
                  </a:lnTo>
                  <a:lnTo>
                    <a:pt x="176178" y="109686"/>
                  </a:lnTo>
                  <a:lnTo>
                    <a:pt x="162227" y="104589"/>
                  </a:lnTo>
                  <a:lnTo>
                    <a:pt x="250640" y="104589"/>
                  </a:lnTo>
                  <a:lnTo>
                    <a:pt x="259372" y="142831"/>
                  </a:lnTo>
                  <a:close/>
                </a:path>
                <a:path w="265430" h="400685">
                  <a:moveTo>
                    <a:pt x="162227" y="157985"/>
                  </a:moveTo>
                  <a:lnTo>
                    <a:pt x="101633" y="157985"/>
                  </a:lnTo>
                  <a:lnTo>
                    <a:pt x="101633" y="104720"/>
                  </a:lnTo>
                  <a:lnTo>
                    <a:pt x="162227" y="104720"/>
                  </a:lnTo>
                  <a:lnTo>
                    <a:pt x="162227" y="157985"/>
                  </a:lnTo>
                  <a:close/>
                </a:path>
                <a:path w="265430" h="400685">
                  <a:moveTo>
                    <a:pt x="256371" y="294973"/>
                  </a:moveTo>
                  <a:lnTo>
                    <a:pt x="162201" y="294973"/>
                  </a:lnTo>
                  <a:lnTo>
                    <a:pt x="180100" y="290643"/>
                  </a:lnTo>
                  <a:lnTo>
                    <a:pt x="193505" y="283190"/>
                  </a:lnTo>
                  <a:lnTo>
                    <a:pt x="201707" y="273230"/>
                  </a:lnTo>
                  <a:lnTo>
                    <a:pt x="203997" y="261380"/>
                  </a:lnTo>
                  <a:lnTo>
                    <a:pt x="200558" y="250415"/>
                  </a:lnTo>
                  <a:lnTo>
                    <a:pt x="192206" y="241908"/>
                  </a:lnTo>
                  <a:lnTo>
                    <a:pt x="179301" y="236168"/>
                  </a:lnTo>
                  <a:lnTo>
                    <a:pt x="162201" y="233503"/>
                  </a:lnTo>
                  <a:lnTo>
                    <a:pt x="261724" y="233503"/>
                  </a:lnTo>
                  <a:lnTo>
                    <a:pt x="265417" y="257176"/>
                  </a:lnTo>
                  <a:lnTo>
                    <a:pt x="258183" y="292361"/>
                  </a:lnTo>
                  <a:lnTo>
                    <a:pt x="256371" y="294973"/>
                  </a:lnTo>
                  <a:close/>
                </a:path>
                <a:path w="265430" h="400685">
                  <a:moveTo>
                    <a:pt x="161429" y="400100"/>
                  </a:moveTo>
                  <a:lnTo>
                    <a:pt x="101844" y="400100"/>
                  </a:lnTo>
                  <a:lnTo>
                    <a:pt x="101844" y="358782"/>
                  </a:lnTo>
                  <a:lnTo>
                    <a:pt x="63073" y="343260"/>
                  </a:lnTo>
                  <a:lnTo>
                    <a:pt x="32320" y="320430"/>
                  </a:lnTo>
                  <a:lnTo>
                    <a:pt x="10869" y="288837"/>
                  </a:lnTo>
                  <a:lnTo>
                    <a:pt x="0" y="247022"/>
                  </a:lnTo>
                  <a:lnTo>
                    <a:pt x="63929" y="247022"/>
                  </a:lnTo>
                  <a:lnTo>
                    <a:pt x="68338" y="261626"/>
                  </a:lnTo>
                  <a:lnTo>
                    <a:pt x="74945" y="274961"/>
                  </a:lnTo>
                  <a:lnTo>
                    <a:pt x="85106" y="286012"/>
                  </a:lnTo>
                  <a:lnTo>
                    <a:pt x="100178" y="293765"/>
                  </a:lnTo>
                  <a:lnTo>
                    <a:pt x="162201" y="293765"/>
                  </a:lnTo>
                  <a:lnTo>
                    <a:pt x="162201" y="294973"/>
                  </a:lnTo>
                  <a:lnTo>
                    <a:pt x="256371" y="294973"/>
                  </a:lnTo>
                  <a:lnTo>
                    <a:pt x="237694" y="321894"/>
                  </a:lnTo>
                  <a:lnTo>
                    <a:pt x="205070" y="344564"/>
                  </a:lnTo>
                  <a:lnTo>
                    <a:pt x="161429" y="359163"/>
                  </a:lnTo>
                  <a:lnTo>
                    <a:pt x="161429" y="400100"/>
                  </a:lnTo>
                  <a:close/>
                </a:path>
              </a:pathLst>
            </a:custGeom>
            <a:solidFill>
              <a:srgbClr val="958AB5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45000">
              <a:srgbClr val="F2E6AB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C4DF8C3-B3E2-423E-8EF0-497E051E4E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8488" y="1943100"/>
            <a:ext cx="6436081" cy="594477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981200" y="4083433"/>
            <a:ext cx="8782049" cy="329564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141993" y="361998"/>
            <a:ext cx="13887450" cy="220091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>
              <a:lnSpc>
                <a:spcPts val="2850"/>
              </a:lnSpc>
              <a:spcBef>
                <a:spcPts val="219"/>
              </a:spcBef>
            </a:pPr>
            <a:r>
              <a:rPr sz="2400" spc="-135" dirty="0">
                <a:latin typeface="Lucida Sans Unicode"/>
                <a:cs typeface="Lucida Sans Unicode"/>
              </a:rPr>
              <a:t>6.</a:t>
            </a:r>
            <a:r>
              <a:rPr sz="2400" spc="-95" dirty="0">
                <a:latin typeface="Lucida Sans Unicode"/>
                <a:cs typeface="Lucida Sans Unicode"/>
              </a:rPr>
              <a:t> </a:t>
            </a:r>
            <a:r>
              <a:rPr sz="2400" spc="95" dirty="0">
                <a:latin typeface="Lucida Sans Unicode"/>
                <a:cs typeface="Lucida Sans Unicode"/>
              </a:rPr>
              <a:t>Generate</a:t>
            </a:r>
            <a:r>
              <a:rPr sz="2400" spc="-95" dirty="0">
                <a:latin typeface="Lucida Sans Unicode"/>
                <a:cs typeface="Lucida Sans Unicode"/>
              </a:rPr>
              <a:t> </a:t>
            </a:r>
            <a:r>
              <a:rPr sz="2400" spc="290" dirty="0">
                <a:latin typeface="Lucida Sans Unicode"/>
                <a:cs typeface="Lucida Sans Unicode"/>
              </a:rPr>
              <a:t>a</a:t>
            </a:r>
            <a:r>
              <a:rPr sz="2400" spc="-9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report</a:t>
            </a:r>
            <a:r>
              <a:rPr sz="2400" spc="-95" dirty="0">
                <a:latin typeface="Lucida Sans Unicode"/>
                <a:cs typeface="Lucida Sans Unicode"/>
              </a:rPr>
              <a:t> </a:t>
            </a:r>
            <a:r>
              <a:rPr sz="2400" spc="60" dirty="0">
                <a:latin typeface="Lucida Sans Unicode"/>
                <a:cs typeface="Lucida Sans Unicode"/>
              </a:rPr>
              <a:t>which</a:t>
            </a:r>
            <a:r>
              <a:rPr sz="2400" spc="-95" dirty="0">
                <a:latin typeface="Lucida Sans Unicode"/>
                <a:cs typeface="Lucida Sans Unicode"/>
              </a:rPr>
              <a:t> </a:t>
            </a:r>
            <a:r>
              <a:rPr sz="2400" spc="65" dirty="0">
                <a:latin typeface="Lucida Sans Unicode"/>
                <a:cs typeface="Lucida Sans Unicode"/>
              </a:rPr>
              <a:t>contains</a:t>
            </a:r>
            <a:r>
              <a:rPr sz="2400" spc="-90" dirty="0">
                <a:latin typeface="Lucida Sans Unicode"/>
                <a:cs typeface="Lucida Sans Unicode"/>
              </a:rPr>
              <a:t> </a:t>
            </a:r>
            <a:r>
              <a:rPr sz="2400" spc="50" dirty="0">
                <a:latin typeface="Lucida Sans Unicode"/>
                <a:cs typeface="Lucida Sans Unicode"/>
              </a:rPr>
              <a:t>the</a:t>
            </a:r>
            <a:r>
              <a:rPr sz="2400" spc="-9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top</a:t>
            </a:r>
            <a:r>
              <a:rPr sz="2400" spc="-9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5</a:t>
            </a:r>
            <a:r>
              <a:rPr sz="2400" spc="-95" dirty="0">
                <a:latin typeface="Lucida Sans Unicode"/>
                <a:cs typeface="Lucida Sans Unicode"/>
              </a:rPr>
              <a:t> </a:t>
            </a:r>
            <a:r>
              <a:rPr sz="2400" spc="65" dirty="0">
                <a:latin typeface="Lucida Sans Unicode"/>
                <a:cs typeface="Lucida Sans Unicode"/>
              </a:rPr>
              <a:t>customers</a:t>
            </a:r>
            <a:r>
              <a:rPr sz="2400" spc="-95" dirty="0">
                <a:latin typeface="Lucida Sans Unicode"/>
                <a:cs typeface="Lucida Sans Unicode"/>
              </a:rPr>
              <a:t> </a:t>
            </a:r>
            <a:r>
              <a:rPr sz="2400" spc="70" dirty="0">
                <a:latin typeface="Lucida Sans Unicode"/>
                <a:cs typeface="Lucida Sans Unicode"/>
              </a:rPr>
              <a:t>who</a:t>
            </a:r>
            <a:r>
              <a:rPr sz="2400" spc="-95" dirty="0">
                <a:latin typeface="Lucida Sans Unicode"/>
                <a:cs typeface="Lucida Sans Unicode"/>
              </a:rPr>
              <a:t> </a:t>
            </a:r>
            <a:r>
              <a:rPr sz="2400" spc="80" dirty="0">
                <a:latin typeface="Lucida Sans Unicode"/>
                <a:cs typeface="Lucida Sans Unicode"/>
              </a:rPr>
              <a:t>received</a:t>
            </a:r>
            <a:r>
              <a:rPr sz="2400" spc="-90" dirty="0">
                <a:latin typeface="Lucida Sans Unicode"/>
                <a:cs typeface="Lucida Sans Unicode"/>
              </a:rPr>
              <a:t> </a:t>
            </a:r>
            <a:r>
              <a:rPr sz="2400" spc="165" dirty="0">
                <a:latin typeface="Lucida Sans Unicode"/>
                <a:cs typeface="Lucida Sans Unicode"/>
              </a:rPr>
              <a:t>an</a:t>
            </a:r>
            <a:r>
              <a:rPr sz="2400" spc="-95" dirty="0">
                <a:latin typeface="Lucida Sans Unicode"/>
                <a:cs typeface="Lucida Sans Unicode"/>
              </a:rPr>
              <a:t> </a:t>
            </a:r>
            <a:r>
              <a:rPr sz="2400" spc="140" dirty="0">
                <a:latin typeface="Lucida Sans Unicode"/>
                <a:cs typeface="Lucida Sans Unicode"/>
              </a:rPr>
              <a:t>average</a:t>
            </a:r>
            <a:r>
              <a:rPr sz="2400" spc="-95" dirty="0">
                <a:latin typeface="Lucida Sans Unicode"/>
                <a:cs typeface="Lucida Sans Unicode"/>
              </a:rPr>
              <a:t> </a:t>
            </a:r>
            <a:r>
              <a:rPr sz="2400" spc="-20" dirty="0">
                <a:latin typeface="Lucida Sans Unicode"/>
                <a:cs typeface="Lucida Sans Unicode"/>
              </a:rPr>
              <a:t>high </a:t>
            </a:r>
            <a:r>
              <a:rPr sz="2400" spc="114" dirty="0">
                <a:latin typeface="Lucida Sans Unicode"/>
                <a:cs typeface="Lucida Sans Unicode"/>
              </a:rPr>
              <a:t>pre_invoice_discount_pct</a:t>
            </a:r>
            <a:r>
              <a:rPr sz="2400" spc="-75" dirty="0">
                <a:latin typeface="Lucida Sans Unicode"/>
                <a:cs typeface="Lucida Sans Unicode"/>
              </a:rPr>
              <a:t> </a:t>
            </a:r>
            <a:r>
              <a:rPr sz="2400" spc="-45" dirty="0">
                <a:latin typeface="Lucida Sans Unicode"/>
                <a:cs typeface="Lucida Sans Unicode"/>
              </a:rPr>
              <a:t>for</a:t>
            </a:r>
            <a:r>
              <a:rPr sz="2400" spc="-75" dirty="0">
                <a:latin typeface="Lucida Sans Unicode"/>
                <a:cs typeface="Lucida Sans Unicode"/>
              </a:rPr>
              <a:t> </a:t>
            </a:r>
            <a:r>
              <a:rPr sz="2400" spc="50" dirty="0">
                <a:latin typeface="Lucida Sans Unicode"/>
                <a:cs typeface="Lucida Sans Unicode"/>
              </a:rPr>
              <a:t>the</a:t>
            </a:r>
            <a:r>
              <a:rPr sz="2400" spc="-7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fiscal</a:t>
            </a:r>
            <a:r>
              <a:rPr sz="2400" spc="-75" dirty="0">
                <a:latin typeface="Lucida Sans Unicode"/>
                <a:cs typeface="Lucida Sans Unicode"/>
              </a:rPr>
              <a:t> </a:t>
            </a:r>
            <a:r>
              <a:rPr sz="2400" spc="110" dirty="0">
                <a:latin typeface="Lucida Sans Unicode"/>
                <a:cs typeface="Lucida Sans Unicode"/>
              </a:rPr>
              <a:t>year</a:t>
            </a:r>
            <a:r>
              <a:rPr sz="2400" spc="-75" dirty="0">
                <a:latin typeface="Lucida Sans Unicode"/>
                <a:cs typeface="Lucida Sans Unicode"/>
              </a:rPr>
              <a:t> </a:t>
            </a:r>
            <a:r>
              <a:rPr sz="2400" spc="-265" dirty="0">
                <a:latin typeface="Lucida Sans Unicode"/>
                <a:cs typeface="Lucida Sans Unicode"/>
              </a:rPr>
              <a:t>2021</a:t>
            </a:r>
            <a:r>
              <a:rPr sz="2400" spc="-75" dirty="0">
                <a:latin typeface="Lucida Sans Unicode"/>
                <a:cs typeface="Lucida Sans Unicode"/>
              </a:rPr>
              <a:t> </a:t>
            </a:r>
            <a:r>
              <a:rPr sz="2400" spc="145" dirty="0">
                <a:latin typeface="Lucida Sans Unicode"/>
                <a:cs typeface="Lucida Sans Unicode"/>
              </a:rPr>
              <a:t>and</a:t>
            </a:r>
            <a:r>
              <a:rPr sz="2400" spc="-7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in</a:t>
            </a:r>
            <a:r>
              <a:rPr sz="2400" spc="-75" dirty="0">
                <a:latin typeface="Lucida Sans Unicode"/>
                <a:cs typeface="Lucida Sans Unicode"/>
              </a:rPr>
              <a:t> </a:t>
            </a:r>
            <a:r>
              <a:rPr sz="2400" spc="50" dirty="0">
                <a:latin typeface="Lucida Sans Unicode"/>
                <a:cs typeface="Lucida Sans Unicode"/>
              </a:rPr>
              <a:t>the</a:t>
            </a:r>
            <a:r>
              <a:rPr sz="2400" spc="-7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Indian</a:t>
            </a:r>
            <a:r>
              <a:rPr sz="2400" spc="-7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market.</a:t>
            </a:r>
            <a:r>
              <a:rPr sz="2400" spc="-7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The</a:t>
            </a:r>
            <a:r>
              <a:rPr sz="2400" spc="-7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final</a:t>
            </a:r>
            <a:r>
              <a:rPr sz="2400" spc="-75" dirty="0">
                <a:latin typeface="Lucida Sans Unicode"/>
                <a:cs typeface="Lucida Sans Unicode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output </a:t>
            </a:r>
            <a:r>
              <a:rPr sz="2400" spc="65" dirty="0">
                <a:latin typeface="Lucida Sans Unicode"/>
                <a:cs typeface="Lucida Sans Unicode"/>
              </a:rPr>
              <a:t>contains</a:t>
            </a:r>
            <a:r>
              <a:rPr sz="2400" spc="-105" dirty="0">
                <a:latin typeface="Lucida Sans Unicode"/>
                <a:cs typeface="Lucida Sans Unicode"/>
              </a:rPr>
              <a:t> </a:t>
            </a:r>
            <a:r>
              <a:rPr sz="2400" spc="65" dirty="0">
                <a:latin typeface="Lucida Sans Unicode"/>
                <a:cs typeface="Lucida Sans Unicode"/>
              </a:rPr>
              <a:t>these</a:t>
            </a:r>
            <a:r>
              <a:rPr sz="2400" spc="-100" dirty="0">
                <a:latin typeface="Lucida Sans Unicode"/>
                <a:cs typeface="Lucida Sans Unicode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fields,</a:t>
            </a:r>
            <a:endParaRPr sz="2400" dirty="0">
              <a:latin typeface="Lucida Sans Unicode"/>
              <a:cs typeface="Lucida Sans Unicode"/>
            </a:endParaRPr>
          </a:p>
          <a:p>
            <a:pPr marL="4244340" marR="7581265" indent="-407034">
              <a:lnSpc>
                <a:spcPts val="2850"/>
              </a:lnSpc>
            </a:pPr>
            <a:r>
              <a:rPr sz="2400" spc="114" dirty="0">
                <a:solidFill>
                  <a:srgbClr val="958AB5"/>
                </a:solidFill>
                <a:latin typeface="Lucida Sans Unicode"/>
                <a:cs typeface="Lucida Sans Unicode"/>
              </a:rPr>
              <a:t>customer_code </a:t>
            </a:r>
            <a:r>
              <a:rPr sz="2400" spc="60" dirty="0">
                <a:solidFill>
                  <a:srgbClr val="958AB5"/>
                </a:solidFill>
                <a:latin typeface="Lucida Sans Unicode"/>
                <a:cs typeface="Lucida Sans Unicode"/>
              </a:rPr>
              <a:t>customer</a:t>
            </a:r>
            <a:endParaRPr sz="2400" dirty="0">
              <a:latin typeface="Lucida Sans Unicode"/>
              <a:cs typeface="Lucida Sans Unicode"/>
            </a:endParaRPr>
          </a:p>
          <a:p>
            <a:pPr marL="2698115">
              <a:lnSpc>
                <a:spcPts val="2760"/>
              </a:lnSpc>
            </a:pPr>
            <a:r>
              <a:rPr sz="2400" spc="120" dirty="0">
                <a:solidFill>
                  <a:srgbClr val="958AB5"/>
                </a:solidFill>
                <a:latin typeface="Lucida Sans Unicode"/>
                <a:cs typeface="Lucida Sans Unicode"/>
              </a:rPr>
              <a:t>average_discount_percentage</a:t>
            </a:r>
            <a:endParaRPr sz="2400" dirty="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0431171" y="3117422"/>
            <a:ext cx="1104900" cy="901700"/>
          </a:xfrm>
          <a:custGeom>
            <a:avLst/>
            <a:gdLst/>
            <a:ahLst/>
            <a:cxnLst/>
            <a:rect l="l" t="t" r="r" b="b"/>
            <a:pathLst>
              <a:path w="1104900" h="901700">
                <a:moveTo>
                  <a:pt x="626789" y="619173"/>
                </a:moveTo>
                <a:lnTo>
                  <a:pt x="620903" y="611831"/>
                </a:lnTo>
                <a:lnTo>
                  <a:pt x="617793" y="602632"/>
                </a:lnTo>
                <a:lnTo>
                  <a:pt x="616632" y="592436"/>
                </a:lnTo>
                <a:lnTo>
                  <a:pt x="616592" y="582103"/>
                </a:lnTo>
                <a:lnTo>
                  <a:pt x="620266" y="535566"/>
                </a:lnTo>
                <a:lnTo>
                  <a:pt x="630775" y="491749"/>
                </a:lnTo>
                <a:lnTo>
                  <a:pt x="650900" y="451869"/>
                </a:lnTo>
                <a:lnTo>
                  <a:pt x="683422" y="417140"/>
                </a:lnTo>
                <a:lnTo>
                  <a:pt x="739543" y="372159"/>
                </a:lnTo>
                <a:lnTo>
                  <a:pt x="796001" y="330816"/>
                </a:lnTo>
                <a:lnTo>
                  <a:pt x="766582" y="325932"/>
                </a:lnTo>
                <a:lnTo>
                  <a:pt x="686206" y="331192"/>
                </a:lnTo>
                <a:lnTo>
                  <a:pt x="638425" y="340331"/>
                </a:lnTo>
                <a:lnTo>
                  <a:pt x="587698" y="353141"/>
                </a:lnTo>
                <a:lnTo>
                  <a:pt x="535614" y="369119"/>
                </a:lnTo>
                <a:lnTo>
                  <a:pt x="483760" y="387763"/>
                </a:lnTo>
                <a:lnTo>
                  <a:pt x="433723" y="408570"/>
                </a:lnTo>
                <a:lnTo>
                  <a:pt x="387092" y="431040"/>
                </a:lnTo>
                <a:lnTo>
                  <a:pt x="345454" y="454668"/>
                </a:lnTo>
                <a:lnTo>
                  <a:pt x="310398" y="478954"/>
                </a:lnTo>
                <a:lnTo>
                  <a:pt x="270131" y="512669"/>
                </a:lnTo>
                <a:lnTo>
                  <a:pt x="232890" y="548396"/>
                </a:lnTo>
                <a:lnTo>
                  <a:pt x="198628" y="586091"/>
                </a:lnTo>
                <a:lnTo>
                  <a:pt x="167300" y="625712"/>
                </a:lnTo>
                <a:lnTo>
                  <a:pt x="138861" y="667216"/>
                </a:lnTo>
                <a:lnTo>
                  <a:pt x="113266" y="710559"/>
                </a:lnTo>
                <a:lnTo>
                  <a:pt x="90468" y="755700"/>
                </a:lnTo>
                <a:lnTo>
                  <a:pt x="70424" y="802595"/>
                </a:lnTo>
                <a:lnTo>
                  <a:pt x="53086" y="851201"/>
                </a:lnTo>
                <a:lnTo>
                  <a:pt x="38411" y="901476"/>
                </a:lnTo>
                <a:lnTo>
                  <a:pt x="23863" y="897847"/>
                </a:lnTo>
                <a:lnTo>
                  <a:pt x="1651" y="835426"/>
                </a:lnTo>
                <a:lnTo>
                  <a:pt x="0" y="802684"/>
                </a:lnTo>
                <a:lnTo>
                  <a:pt x="2346" y="769998"/>
                </a:lnTo>
                <a:lnTo>
                  <a:pt x="25472" y="686444"/>
                </a:lnTo>
                <a:lnTo>
                  <a:pt x="44901" y="637359"/>
                </a:lnTo>
                <a:lnTo>
                  <a:pt x="67366" y="590094"/>
                </a:lnTo>
                <a:lnTo>
                  <a:pt x="92779" y="544618"/>
                </a:lnTo>
                <a:lnTo>
                  <a:pt x="121053" y="500898"/>
                </a:lnTo>
                <a:lnTo>
                  <a:pt x="152103" y="458904"/>
                </a:lnTo>
                <a:lnTo>
                  <a:pt x="185841" y="418604"/>
                </a:lnTo>
                <a:lnTo>
                  <a:pt x="222180" y="379967"/>
                </a:lnTo>
                <a:lnTo>
                  <a:pt x="257236" y="346961"/>
                </a:lnTo>
                <a:lnTo>
                  <a:pt x="293863" y="316920"/>
                </a:lnTo>
                <a:lnTo>
                  <a:pt x="332066" y="289897"/>
                </a:lnTo>
                <a:lnTo>
                  <a:pt x="371850" y="265944"/>
                </a:lnTo>
                <a:lnTo>
                  <a:pt x="413220" y="245114"/>
                </a:lnTo>
                <a:lnTo>
                  <a:pt x="456180" y="227458"/>
                </a:lnTo>
                <a:lnTo>
                  <a:pt x="500734" y="213030"/>
                </a:lnTo>
                <a:lnTo>
                  <a:pt x="546889" y="201881"/>
                </a:lnTo>
                <a:lnTo>
                  <a:pt x="594647" y="194064"/>
                </a:lnTo>
                <a:lnTo>
                  <a:pt x="646187" y="188205"/>
                </a:lnTo>
                <a:lnTo>
                  <a:pt x="698088" y="183220"/>
                </a:lnTo>
                <a:lnTo>
                  <a:pt x="803595" y="173757"/>
                </a:lnTo>
                <a:lnTo>
                  <a:pt x="789406" y="160944"/>
                </a:lnTo>
                <a:lnTo>
                  <a:pt x="783957" y="156650"/>
                </a:lnTo>
                <a:lnTo>
                  <a:pt x="753976" y="131971"/>
                </a:lnTo>
                <a:lnTo>
                  <a:pt x="738695" y="109621"/>
                </a:lnTo>
                <a:lnTo>
                  <a:pt x="735667" y="82684"/>
                </a:lnTo>
                <a:lnTo>
                  <a:pt x="742444" y="44248"/>
                </a:lnTo>
                <a:lnTo>
                  <a:pt x="745273" y="33900"/>
                </a:lnTo>
                <a:lnTo>
                  <a:pt x="748815" y="23365"/>
                </a:lnTo>
                <a:lnTo>
                  <a:pt x="757103" y="0"/>
                </a:lnTo>
                <a:lnTo>
                  <a:pt x="780673" y="12291"/>
                </a:lnTo>
                <a:lnTo>
                  <a:pt x="834527" y="42772"/>
                </a:lnTo>
                <a:lnTo>
                  <a:pt x="928796" y="96556"/>
                </a:lnTo>
                <a:lnTo>
                  <a:pt x="976073" y="123198"/>
                </a:lnTo>
                <a:lnTo>
                  <a:pt x="1023565" y="149446"/>
                </a:lnTo>
                <a:lnTo>
                  <a:pt x="1071363" y="175130"/>
                </a:lnTo>
                <a:lnTo>
                  <a:pt x="1086038" y="185019"/>
                </a:lnTo>
                <a:lnTo>
                  <a:pt x="1095821" y="196313"/>
                </a:lnTo>
                <a:lnTo>
                  <a:pt x="1101617" y="209226"/>
                </a:lnTo>
                <a:lnTo>
                  <a:pt x="1104336" y="223975"/>
                </a:lnTo>
                <a:lnTo>
                  <a:pt x="1104199" y="255215"/>
                </a:lnTo>
                <a:lnTo>
                  <a:pt x="1089690" y="314946"/>
                </a:lnTo>
                <a:lnTo>
                  <a:pt x="1071260" y="352398"/>
                </a:lnTo>
                <a:lnTo>
                  <a:pt x="988721" y="391938"/>
                </a:lnTo>
                <a:lnTo>
                  <a:pt x="941425" y="413612"/>
                </a:lnTo>
                <a:lnTo>
                  <a:pt x="894877" y="436657"/>
                </a:lnTo>
                <a:lnTo>
                  <a:pt x="849123" y="461146"/>
                </a:lnTo>
                <a:lnTo>
                  <a:pt x="804212" y="487151"/>
                </a:lnTo>
                <a:lnTo>
                  <a:pt x="760190" y="514745"/>
                </a:lnTo>
                <a:lnTo>
                  <a:pt x="717104" y="544000"/>
                </a:lnTo>
                <a:lnTo>
                  <a:pt x="672247" y="579837"/>
                </a:lnTo>
                <a:lnTo>
                  <a:pt x="649947" y="599290"/>
                </a:lnTo>
                <a:lnTo>
                  <a:pt x="626789" y="619173"/>
                </a:lnTo>
                <a:close/>
              </a:path>
            </a:pathLst>
          </a:custGeom>
          <a:solidFill>
            <a:srgbClr val="12239D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8"/>
          <p:cNvSpPr txBox="1"/>
          <p:nvPr/>
        </p:nvSpPr>
        <p:spPr>
          <a:xfrm>
            <a:off x="4343400" y="7734300"/>
            <a:ext cx="10748010" cy="1604414"/>
          </a:xfrm>
          <a:prstGeom prst="rect">
            <a:avLst/>
          </a:prstGeom>
        </p:spPr>
        <p:txBody>
          <a:bodyPr vert="horz" wrap="square" lIns="0" tIns="267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105"/>
              </a:spcBef>
            </a:pPr>
            <a:r>
              <a:rPr sz="3200" b="1" spc="200" dirty="0">
                <a:latin typeface="Trebuchet MS"/>
                <a:cs typeface="Trebuchet MS"/>
              </a:rPr>
              <a:t>Insights:</a:t>
            </a:r>
            <a:endParaRPr sz="3200" dirty="0">
              <a:latin typeface="Trebuchet MS"/>
              <a:cs typeface="Trebuchet MS"/>
            </a:endParaRPr>
          </a:p>
          <a:p>
            <a:pPr marL="40640" marR="5080">
              <a:lnSpc>
                <a:spcPct val="122800"/>
              </a:lnSpc>
              <a:spcBef>
                <a:spcPts val="755"/>
              </a:spcBef>
            </a:pPr>
            <a:r>
              <a:rPr sz="2000" spc="-110" dirty="0">
                <a:solidFill>
                  <a:srgbClr val="12239D"/>
                </a:solidFill>
                <a:latin typeface="Lucida Sans Unicode"/>
                <a:cs typeface="Lucida Sans Unicode"/>
              </a:rPr>
              <a:t>The</a:t>
            </a:r>
            <a:r>
              <a:rPr sz="2000" spc="-380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000" b="1" spc="90" dirty="0">
                <a:solidFill>
                  <a:srgbClr val="12239D"/>
                </a:solidFill>
                <a:latin typeface="Trebuchet MS"/>
                <a:cs typeface="Trebuchet MS"/>
              </a:rPr>
              <a:t>largest</a:t>
            </a:r>
            <a:r>
              <a:rPr sz="2000" b="1" spc="-505" dirty="0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sz="2000" spc="60" dirty="0">
                <a:solidFill>
                  <a:srgbClr val="12239D"/>
                </a:solidFill>
                <a:latin typeface="Lucida Sans Unicode"/>
                <a:cs typeface="Lucida Sans Unicode"/>
              </a:rPr>
              <a:t>average</a:t>
            </a:r>
            <a:r>
              <a:rPr sz="2000" spc="-380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000" spc="-114" dirty="0">
                <a:solidFill>
                  <a:srgbClr val="12239D"/>
                </a:solidFill>
                <a:latin typeface="Lucida Sans Unicode"/>
                <a:cs typeface="Lucida Sans Unicode"/>
              </a:rPr>
              <a:t>pre-</a:t>
            </a:r>
            <a:r>
              <a:rPr sz="2000" spc="-60" dirty="0">
                <a:solidFill>
                  <a:srgbClr val="12239D"/>
                </a:solidFill>
                <a:latin typeface="Lucida Sans Unicode"/>
                <a:cs typeface="Lucida Sans Unicode"/>
              </a:rPr>
              <a:t>invoice</a:t>
            </a:r>
            <a:r>
              <a:rPr sz="2000" spc="-375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000" spc="-70" dirty="0">
                <a:solidFill>
                  <a:srgbClr val="12239D"/>
                </a:solidFill>
                <a:latin typeface="Lucida Sans Unicode"/>
                <a:cs typeface="Lucida Sans Unicode"/>
              </a:rPr>
              <a:t>discount</a:t>
            </a:r>
            <a:r>
              <a:rPr sz="2000" spc="-375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000" spc="90" dirty="0">
                <a:solidFill>
                  <a:srgbClr val="12239D"/>
                </a:solidFill>
                <a:latin typeface="Lucida Sans Unicode"/>
                <a:cs typeface="Lucida Sans Unicode"/>
              </a:rPr>
              <a:t>was</a:t>
            </a:r>
            <a:r>
              <a:rPr sz="2000" spc="-380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000" spc="-40" dirty="0">
                <a:solidFill>
                  <a:srgbClr val="12239D"/>
                </a:solidFill>
                <a:latin typeface="Lucida Sans Unicode"/>
                <a:cs typeface="Lucida Sans Unicode"/>
              </a:rPr>
              <a:t>given</a:t>
            </a:r>
            <a:r>
              <a:rPr sz="2000" spc="-375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000" spc="-55" dirty="0">
                <a:solidFill>
                  <a:srgbClr val="12239D"/>
                </a:solidFill>
                <a:latin typeface="Lucida Sans Unicode"/>
                <a:cs typeface="Lucida Sans Unicode"/>
              </a:rPr>
              <a:t>to</a:t>
            </a:r>
            <a:r>
              <a:rPr sz="2000" spc="-375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000" b="1" spc="-10" dirty="0">
                <a:solidFill>
                  <a:srgbClr val="12239D"/>
                </a:solidFill>
                <a:latin typeface="Trebuchet MS"/>
                <a:cs typeface="Trebuchet MS"/>
              </a:rPr>
              <a:t>Flipkart</a:t>
            </a:r>
            <a:r>
              <a:rPr sz="2000" spc="-10" dirty="0">
                <a:solidFill>
                  <a:srgbClr val="12239D"/>
                </a:solidFill>
                <a:latin typeface="Lucida Sans Unicode"/>
                <a:cs typeface="Lucida Sans Unicode"/>
              </a:rPr>
              <a:t>. </a:t>
            </a:r>
            <a:r>
              <a:rPr sz="2000" spc="-110" dirty="0">
                <a:solidFill>
                  <a:srgbClr val="12239D"/>
                </a:solidFill>
                <a:latin typeface="Lucida Sans Unicode"/>
                <a:cs typeface="Lucida Sans Unicode"/>
              </a:rPr>
              <a:t>The</a:t>
            </a:r>
            <a:r>
              <a:rPr sz="2000" spc="-380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000" b="1" spc="75" dirty="0">
                <a:solidFill>
                  <a:srgbClr val="12239D"/>
                </a:solidFill>
                <a:latin typeface="Trebuchet MS"/>
                <a:cs typeface="Trebuchet MS"/>
              </a:rPr>
              <a:t>least</a:t>
            </a:r>
            <a:r>
              <a:rPr sz="2000" b="1" spc="-335" dirty="0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sz="2000" spc="60" dirty="0">
                <a:solidFill>
                  <a:srgbClr val="12239D"/>
                </a:solidFill>
                <a:latin typeface="Lucida Sans Unicode"/>
                <a:cs typeface="Lucida Sans Unicode"/>
              </a:rPr>
              <a:t>average</a:t>
            </a:r>
            <a:r>
              <a:rPr sz="2000" spc="-375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000" spc="-114" dirty="0">
                <a:solidFill>
                  <a:srgbClr val="12239D"/>
                </a:solidFill>
                <a:latin typeface="Lucida Sans Unicode"/>
                <a:cs typeface="Lucida Sans Unicode"/>
              </a:rPr>
              <a:t>pre-</a:t>
            </a:r>
            <a:r>
              <a:rPr sz="2000" spc="-60" dirty="0">
                <a:solidFill>
                  <a:srgbClr val="12239D"/>
                </a:solidFill>
                <a:latin typeface="Lucida Sans Unicode"/>
                <a:cs typeface="Lucida Sans Unicode"/>
              </a:rPr>
              <a:t>invoice</a:t>
            </a:r>
            <a:r>
              <a:rPr sz="2000" spc="-375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000" spc="-70" dirty="0">
                <a:solidFill>
                  <a:srgbClr val="12239D"/>
                </a:solidFill>
                <a:latin typeface="Lucida Sans Unicode"/>
                <a:cs typeface="Lucida Sans Unicode"/>
              </a:rPr>
              <a:t>discount</a:t>
            </a:r>
            <a:r>
              <a:rPr sz="2000" spc="-380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000" spc="90" dirty="0">
                <a:solidFill>
                  <a:srgbClr val="12239D"/>
                </a:solidFill>
                <a:latin typeface="Lucida Sans Unicode"/>
                <a:cs typeface="Lucida Sans Unicode"/>
              </a:rPr>
              <a:t>was</a:t>
            </a:r>
            <a:r>
              <a:rPr sz="2000" spc="-375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000" spc="-40" dirty="0">
                <a:solidFill>
                  <a:srgbClr val="12239D"/>
                </a:solidFill>
                <a:latin typeface="Lucida Sans Unicode"/>
                <a:cs typeface="Lucida Sans Unicode"/>
              </a:rPr>
              <a:t>given</a:t>
            </a:r>
            <a:r>
              <a:rPr sz="2000" spc="-375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000" spc="-55" dirty="0">
                <a:solidFill>
                  <a:srgbClr val="12239D"/>
                </a:solidFill>
                <a:latin typeface="Lucida Sans Unicode"/>
                <a:cs typeface="Lucida Sans Unicode"/>
              </a:rPr>
              <a:t>to</a:t>
            </a:r>
            <a:r>
              <a:rPr sz="2000" spc="-550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000" b="1" spc="60" dirty="0">
                <a:solidFill>
                  <a:srgbClr val="12239D"/>
                </a:solidFill>
                <a:latin typeface="Trebuchet MS"/>
                <a:cs typeface="Trebuchet MS"/>
              </a:rPr>
              <a:t>Amazon</a:t>
            </a:r>
            <a:r>
              <a:rPr sz="2000" spc="60" dirty="0">
                <a:solidFill>
                  <a:srgbClr val="12239D"/>
                </a:solidFill>
                <a:latin typeface="Lucida Sans Unicode"/>
                <a:cs typeface="Lucida Sans Unicode"/>
              </a:rPr>
              <a:t>.</a:t>
            </a:r>
            <a:endParaRPr sz="2000" dirty="0">
              <a:latin typeface="Lucida Sans Unicode"/>
              <a:cs typeface="Lucida Sans Unicod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45000">
              <a:srgbClr val="F2E6AB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10"/>
          <p:cNvSpPr txBox="1"/>
          <p:nvPr/>
        </p:nvSpPr>
        <p:spPr>
          <a:xfrm>
            <a:off x="1583248" y="172385"/>
            <a:ext cx="16478250" cy="271196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705610">
              <a:lnSpc>
                <a:spcPct val="122400"/>
              </a:lnSpc>
              <a:spcBef>
                <a:spcPts val="100"/>
              </a:spcBef>
            </a:pPr>
            <a:r>
              <a:rPr sz="2400" spc="-295" dirty="0">
                <a:latin typeface="Lucida Sans Unicode"/>
                <a:cs typeface="Lucida Sans Unicode"/>
              </a:rPr>
              <a:t>7.</a:t>
            </a:r>
            <a:r>
              <a:rPr sz="2400" spc="-30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Get</a:t>
            </a:r>
            <a:r>
              <a:rPr sz="2400" spc="-305" dirty="0">
                <a:latin typeface="Lucida Sans Unicode"/>
                <a:cs typeface="Lucida Sans Unicode"/>
              </a:rPr>
              <a:t> </a:t>
            </a:r>
            <a:r>
              <a:rPr sz="2400" spc="-30" dirty="0">
                <a:latin typeface="Lucida Sans Unicode"/>
                <a:cs typeface="Lucida Sans Unicode"/>
              </a:rPr>
              <a:t>the</a:t>
            </a:r>
            <a:r>
              <a:rPr sz="2400" spc="-305" dirty="0">
                <a:latin typeface="Lucida Sans Unicode"/>
                <a:cs typeface="Lucida Sans Unicode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complete</a:t>
            </a:r>
            <a:r>
              <a:rPr sz="2400" spc="-305" dirty="0">
                <a:latin typeface="Lucida Sans Unicode"/>
                <a:cs typeface="Lucida Sans Unicode"/>
              </a:rPr>
              <a:t> </a:t>
            </a:r>
            <a:r>
              <a:rPr sz="2400" spc="-90" dirty="0">
                <a:latin typeface="Lucida Sans Unicode"/>
                <a:cs typeface="Lucida Sans Unicode"/>
              </a:rPr>
              <a:t>report</a:t>
            </a:r>
            <a:r>
              <a:rPr sz="2400" spc="-305" dirty="0">
                <a:latin typeface="Lucida Sans Unicode"/>
                <a:cs typeface="Lucida Sans Unicode"/>
              </a:rPr>
              <a:t> </a:t>
            </a:r>
            <a:r>
              <a:rPr sz="2400" spc="-90" dirty="0">
                <a:latin typeface="Lucida Sans Unicode"/>
                <a:cs typeface="Lucida Sans Unicode"/>
              </a:rPr>
              <a:t>of</a:t>
            </a:r>
            <a:r>
              <a:rPr sz="2400" spc="-300" dirty="0">
                <a:latin typeface="Lucida Sans Unicode"/>
                <a:cs typeface="Lucida Sans Unicode"/>
              </a:rPr>
              <a:t> </a:t>
            </a:r>
            <a:r>
              <a:rPr sz="2400" spc="-30" dirty="0">
                <a:latin typeface="Lucida Sans Unicode"/>
                <a:cs typeface="Lucida Sans Unicode"/>
              </a:rPr>
              <a:t>the</a:t>
            </a:r>
            <a:r>
              <a:rPr sz="2400" spc="-305" dirty="0">
                <a:latin typeface="Lucida Sans Unicode"/>
                <a:cs typeface="Lucida Sans Unicode"/>
              </a:rPr>
              <a:t> </a:t>
            </a:r>
            <a:r>
              <a:rPr sz="2400" spc="-75" dirty="0">
                <a:latin typeface="Lucida Sans Unicode"/>
                <a:cs typeface="Lucida Sans Unicode"/>
              </a:rPr>
              <a:t>Gross</a:t>
            </a:r>
            <a:r>
              <a:rPr sz="2400" spc="-305" dirty="0">
                <a:latin typeface="Lucida Sans Unicode"/>
                <a:cs typeface="Lucida Sans Unicode"/>
              </a:rPr>
              <a:t> </a:t>
            </a:r>
            <a:r>
              <a:rPr sz="2400" spc="-25" dirty="0">
                <a:latin typeface="Lucida Sans Unicode"/>
                <a:cs typeface="Lucida Sans Unicode"/>
              </a:rPr>
              <a:t>sales</a:t>
            </a:r>
            <a:r>
              <a:rPr sz="2400" spc="-30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amount</a:t>
            </a:r>
            <a:r>
              <a:rPr sz="2400" spc="-305" dirty="0">
                <a:latin typeface="Lucida Sans Unicode"/>
                <a:cs typeface="Lucida Sans Unicode"/>
              </a:rPr>
              <a:t> </a:t>
            </a:r>
            <a:r>
              <a:rPr sz="2400" spc="-135" dirty="0">
                <a:latin typeface="Lucida Sans Unicode"/>
                <a:cs typeface="Lucida Sans Unicode"/>
              </a:rPr>
              <a:t>for</a:t>
            </a:r>
            <a:r>
              <a:rPr sz="2400" spc="-300" dirty="0">
                <a:latin typeface="Lucida Sans Unicode"/>
                <a:cs typeface="Lucida Sans Unicode"/>
              </a:rPr>
              <a:t> </a:t>
            </a:r>
            <a:r>
              <a:rPr sz="2400" spc="-30" dirty="0">
                <a:latin typeface="Lucida Sans Unicode"/>
                <a:cs typeface="Lucida Sans Unicode"/>
              </a:rPr>
              <a:t>the</a:t>
            </a:r>
            <a:r>
              <a:rPr sz="2400" spc="-305" dirty="0">
                <a:latin typeface="Lucida Sans Unicode"/>
                <a:cs typeface="Lucida Sans Unicode"/>
              </a:rPr>
              <a:t> </a:t>
            </a:r>
            <a:r>
              <a:rPr sz="2400" spc="-35" dirty="0">
                <a:latin typeface="Lucida Sans Unicode"/>
                <a:cs typeface="Lucida Sans Unicode"/>
              </a:rPr>
              <a:t>customer</a:t>
            </a:r>
            <a:r>
              <a:rPr sz="2400" spc="-305" dirty="0">
                <a:latin typeface="Lucida Sans Unicode"/>
                <a:cs typeface="Lucida Sans Unicode"/>
              </a:rPr>
              <a:t> </a:t>
            </a:r>
            <a:r>
              <a:rPr sz="2400" spc="-130" dirty="0">
                <a:latin typeface="Lucida Sans Unicode"/>
                <a:cs typeface="Lucida Sans Unicode"/>
              </a:rPr>
              <a:t>“Atliq</a:t>
            </a:r>
            <a:r>
              <a:rPr sz="2400" spc="-305" dirty="0">
                <a:latin typeface="Lucida Sans Unicode"/>
                <a:cs typeface="Lucida Sans Unicode"/>
              </a:rPr>
              <a:t> </a:t>
            </a:r>
            <a:r>
              <a:rPr sz="2400" spc="-120" dirty="0">
                <a:latin typeface="Lucida Sans Unicode"/>
                <a:cs typeface="Lucida Sans Unicode"/>
              </a:rPr>
              <a:t>Exclusive”</a:t>
            </a:r>
            <a:r>
              <a:rPr sz="2400" spc="-305" dirty="0">
                <a:latin typeface="Lucida Sans Unicode"/>
                <a:cs typeface="Lucida Sans Unicode"/>
              </a:rPr>
              <a:t> </a:t>
            </a:r>
            <a:r>
              <a:rPr sz="2400" spc="-135" dirty="0">
                <a:latin typeface="Lucida Sans Unicode"/>
                <a:cs typeface="Lucida Sans Unicode"/>
              </a:rPr>
              <a:t>for</a:t>
            </a:r>
            <a:r>
              <a:rPr sz="2400" spc="-300" dirty="0">
                <a:latin typeface="Lucida Sans Unicode"/>
                <a:cs typeface="Lucida Sans Unicode"/>
              </a:rPr>
              <a:t> </a:t>
            </a:r>
            <a:r>
              <a:rPr sz="2400" spc="85" dirty="0">
                <a:latin typeface="Lucida Sans Unicode"/>
                <a:cs typeface="Lucida Sans Unicode"/>
              </a:rPr>
              <a:t>each</a:t>
            </a:r>
            <a:r>
              <a:rPr sz="2400" spc="-305" dirty="0">
                <a:latin typeface="Lucida Sans Unicode"/>
                <a:cs typeface="Lucida Sans Unicode"/>
              </a:rPr>
              <a:t> </a:t>
            </a:r>
            <a:r>
              <a:rPr sz="2400" spc="-90" dirty="0">
                <a:latin typeface="Lucida Sans Unicode"/>
                <a:cs typeface="Lucida Sans Unicode"/>
              </a:rPr>
              <a:t>month.</a:t>
            </a:r>
            <a:r>
              <a:rPr sz="2400" spc="-305" dirty="0">
                <a:latin typeface="Lucida Sans Unicode"/>
                <a:cs typeface="Lucida Sans Unicode"/>
              </a:rPr>
              <a:t> </a:t>
            </a:r>
            <a:r>
              <a:rPr sz="2400" spc="-20" dirty="0">
                <a:latin typeface="Lucida Sans Unicode"/>
                <a:cs typeface="Lucida Sans Unicode"/>
              </a:rPr>
              <a:t>This </a:t>
            </a:r>
            <a:r>
              <a:rPr sz="2400" spc="-40" dirty="0">
                <a:latin typeface="Lucida Sans Unicode"/>
                <a:cs typeface="Lucida Sans Unicode"/>
              </a:rPr>
              <a:t>analysis</a:t>
            </a:r>
            <a:r>
              <a:rPr sz="2400" spc="-305" dirty="0">
                <a:latin typeface="Lucida Sans Unicode"/>
                <a:cs typeface="Lucida Sans Unicode"/>
              </a:rPr>
              <a:t> </a:t>
            </a:r>
            <a:r>
              <a:rPr sz="2400" spc="-50" dirty="0">
                <a:latin typeface="Lucida Sans Unicode"/>
                <a:cs typeface="Lucida Sans Unicode"/>
              </a:rPr>
              <a:t>helps</a:t>
            </a:r>
            <a:r>
              <a:rPr sz="2400" spc="-305" dirty="0">
                <a:latin typeface="Lucida Sans Unicode"/>
                <a:cs typeface="Lucida Sans Unicode"/>
              </a:rPr>
              <a:t> </a:t>
            </a:r>
            <a:r>
              <a:rPr sz="2400" spc="-50" dirty="0">
                <a:latin typeface="Lucida Sans Unicode"/>
                <a:cs typeface="Lucida Sans Unicode"/>
              </a:rPr>
              <a:t>to</a:t>
            </a:r>
            <a:r>
              <a:rPr sz="2400" spc="-30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get</a:t>
            </a:r>
            <a:r>
              <a:rPr sz="2400" spc="-305" dirty="0">
                <a:latin typeface="Lucida Sans Unicode"/>
                <a:cs typeface="Lucida Sans Unicode"/>
              </a:rPr>
              <a:t> </a:t>
            </a:r>
            <a:r>
              <a:rPr sz="2400" spc="110" dirty="0">
                <a:latin typeface="Lucida Sans Unicode"/>
                <a:cs typeface="Lucida Sans Unicode"/>
              </a:rPr>
              <a:t>an</a:t>
            </a:r>
            <a:r>
              <a:rPr sz="2400" spc="-30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idea</a:t>
            </a:r>
            <a:r>
              <a:rPr sz="2400" spc="-300" dirty="0">
                <a:latin typeface="Lucida Sans Unicode"/>
                <a:cs typeface="Lucida Sans Unicode"/>
              </a:rPr>
              <a:t> </a:t>
            </a:r>
            <a:r>
              <a:rPr sz="2400" spc="-90" dirty="0">
                <a:latin typeface="Lucida Sans Unicode"/>
                <a:cs typeface="Lucida Sans Unicode"/>
              </a:rPr>
              <a:t>of</a:t>
            </a:r>
            <a:r>
              <a:rPr sz="2400" spc="-305" dirty="0">
                <a:latin typeface="Lucida Sans Unicode"/>
                <a:cs typeface="Lucida Sans Unicode"/>
              </a:rPr>
              <a:t> </a:t>
            </a:r>
            <a:r>
              <a:rPr sz="2400" spc="-65" dirty="0">
                <a:latin typeface="Lucida Sans Unicode"/>
                <a:cs typeface="Lucida Sans Unicode"/>
              </a:rPr>
              <a:t>low</a:t>
            </a:r>
            <a:r>
              <a:rPr sz="2400" spc="-305" dirty="0">
                <a:latin typeface="Lucida Sans Unicode"/>
                <a:cs typeface="Lucida Sans Unicode"/>
              </a:rPr>
              <a:t> </a:t>
            </a:r>
            <a:r>
              <a:rPr sz="2400" spc="70" dirty="0">
                <a:latin typeface="Lucida Sans Unicode"/>
                <a:cs typeface="Lucida Sans Unicode"/>
              </a:rPr>
              <a:t>and</a:t>
            </a:r>
            <a:r>
              <a:rPr sz="2400" spc="-305" dirty="0">
                <a:latin typeface="Lucida Sans Unicode"/>
                <a:cs typeface="Lucida Sans Unicode"/>
              </a:rPr>
              <a:t> </a:t>
            </a:r>
            <a:r>
              <a:rPr sz="2400" spc="-114" dirty="0">
                <a:latin typeface="Lucida Sans Unicode"/>
                <a:cs typeface="Lucida Sans Unicode"/>
              </a:rPr>
              <a:t>high-</a:t>
            </a:r>
            <a:r>
              <a:rPr sz="2400" spc="-85" dirty="0">
                <a:latin typeface="Lucida Sans Unicode"/>
                <a:cs typeface="Lucida Sans Unicode"/>
              </a:rPr>
              <a:t>performing</a:t>
            </a:r>
            <a:r>
              <a:rPr sz="2400" spc="-305" dirty="0">
                <a:latin typeface="Lucida Sans Unicode"/>
                <a:cs typeface="Lucida Sans Unicode"/>
              </a:rPr>
              <a:t> </a:t>
            </a:r>
            <a:r>
              <a:rPr sz="2400" spc="-40" dirty="0">
                <a:latin typeface="Lucida Sans Unicode"/>
                <a:cs typeface="Lucida Sans Unicode"/>
              </a:rPr>
              <a:t>months</a:t>
            </a:r>
            <a:r>
              <a:rPr sz="2400" spc="-300" dirty="0">
                <a:latin typeface="Lucida Sans Unicode"/>
                <a:cs typeface="Lucida Sans Unicode"/>
              </a:rPr>
              <a:t> </a:t>
            </a:r>
            <a:r>
              <a:rPr sz="2400" spc="70" dirty="0">
                <a:latin typeface="Lucida Sans Unicode"/>
                <a:cs typeface="Lucida Sans Unicode"/>
              </a:rPr>
              <a:t>and</a:t>
            </a:r>
            <a:r>
              <a:rPr sz="2400" spc="-305" dirty="0">
                <a:latin typeface="Lucida Sans Unicode"/>
                <a:cs typeface="Lucida Sans Unicode"/>
              </a:rPr>
              <a:t> </a:t>
            </a:r>
            <a:r>
              <a:rPr sz="2400" spc="-35" dirty="0">
                <a:latin typeface="Lucida Sans Unicode"/>
                <a:cs typeface="Lucida Sans Unicode"/>
              </a:rPr>
              <a:t>take</a:t>
            </a:r>
            <a:r>
              <a:rPr sz="2400" spc="-305" dirty="0">
                <a:latin typeface="Lucida Sans Unicode"/>
                <a:cs typeface="Lucida Sans Unicode"/>
              </a:rPr>
              <a:t> </a:t>
            </a:r>
            <a:r>
              <a:rPr sz="2400" spc="-50" dirty="0">
                <a:latin typeface="Lucida Sans Unicode"/>
                <a:cs typeface="Lucida Sans Unicode"/>
              </a:rPr>
              <a:t>strategic</a:t>
            </a:r>
            <a:r>
              <a:rPr sz="2400" spc="-305" dirty="0">
                <a:latin typeface="Lucida Sans Unicode"/>
                <a:cs typeface="Lucida Sans Unicode"/>
              </a:rPr>
              <a:t> </a:t>
            </a:r>
            <a:r>
              <a:rPr sz="2400" spc="-95" dirty="0">
                <a:latin typeface="Lucida Sans Unicode"/>
                <a:cs typeface="Lucida Sans Unicode"/>
              </a:rPr>
              <a:t>decisions.</a:t>
            </a:r>
            <a:r>
              <a:rPr sz="2400" spc="-305" dirty="0">
                <a:latin typeface="Lucida Sans Unicode"/>
                <a:cs typeface="Lucida Sans Unicode"/>
              </a:rPr>
              <a:t> </a:t>
            </a:r>
            <a:r>
              <a:rPr sz="2400" spc="-95" dirty="0">
                <a:latin typeface="Lucida Sans Unicode"/>
                <a:cs typeface="Lucida Sans Unicode"/>
              </a:rPr>
              <a:t>The</a:t>
            </a:r>
            <a:r>
              <a:rPr sz="2400" spc="-300" dirty="0">
                <a:latin typeface="Lucida Sans Unicode"/>
                <a:cs typeface="Lucida Sans Unicode"/>
              </a:rPr>
              <a:t> </a:t>
            </a:r>
            <a:r>
              <a:rPr sz="2400" spc="-20" dirty="0">
                <a:latin typeface="Lucida Sans Unicode"/>
                <a:cs typeface="Lucida Sans Unicode"/>
              </a:rPr>
              <a:t>final </a:t>
            </a:r>
            <a:r>
              <a:rPr sz="2400" spc="-90" dirty="0">
                <a:latin typeface="Lucida Sans Unicode"/>
                <a:cs typeface="Lucida Sans Unicode"/>
              </a:rPr>
              <a:t>report</a:t>
            </a:r>
            <a:r>
              <a:rPr sz="2400" spc="-295" dirty="0">
                <a:latin typeface="Lucida Sans Unicode"/>
                <a:cs typeface="Lucida Sans Unicode"/>
              </a:rPr>
              <a:t> </a:t>
            </a:r>
            <a:r>
              <a:rPr sz="2400" spc="-40" dirty="0">
                <a:latin typeface="Lucida Sans Unicode"/>
                <a:cs typeface="Lucida Sans Unicode"/>
              </a:rPr>
              <a:t>contains</a:t>
            </a:r>
            <a:r>
              <a:rPr sz="2400" spc="-295" dirty="0">
                <a:latin typeface="Lucida Sans Unicode"/>
                <a:cs typeface="Lucida Sans Unicode"/>
              </a:rPr>
              <a:t> </a:t>
            </a:r>
            <a:r>
              <a:rPr sz="2400" spc="-30" dirty="0">
                <a:latin typeface="Lucida Sans Unicode"/>
                <a:cs typeface="Lucida Sans Unicode"/>
              </a:rPr>
              <a:t>these</a:t>
            </a:r>
            <a:r>
              <a:rPr sz="2400" spc="-295" dirty="0">
                <a:latin typeface="Lucida Sans Unicode"/>
                <a:cs typeface="Lucida Sans Unicode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columns:</a:t>
            </a:r>
            <a:endParaRPr sz="2400" dirty="0">
              <a:latin typeface="Lucida Sans Unicode"/>
              <a:cs typeface="Lucida Sans Unicode"/>
            </a:endParaRPr>
          </a:p>
          <a:p>
            <a:pPr marL="5132070" marR="10571480" indent="-135255">
              <a:lnSpc>
                <a:spcPct val="122400"/>
              </a:lnSpc>
            </a:pPr>
            <a:r>
              <a:rPr sz="2400" spc="-75" dirty="0">
                <a:solidFill>
                  <a:srgbClr val="958AB5"/>
                </a:solidFill>
                <a:latin typeface="Lucida Sans Unicode"/>
                <a:cs typeface="Lucida Sans Unicode"/>
              </a:rPr>
              <a:t>Month </a:t>
            </a:r>
            <a:r>
              <a:rPr sz="2400" spc="-20" dirty="0">
                <a:solidFill>
                  <a:srgbClr val="958AB5"/>
                </a:solidFill>
                <a:latin typeface="Lucida Sans Unicode"/>
                <a:cs typeface="Lucida Sans Unicode"/>
              </a:rPr>
              <a:t>Year</a:t>
            </a:r>
            <a:endParaRPr sz="2400" dirty="0">
              <a:latin typeface="Lucida Sans Unicode"/>
              <a:cs typeface="Lucida Sans Unicode"/>
            </a:endParaRPr>
          </a:p>
          <a:p>
            <a:pPr marL="4121150">
              <a:lnSpc>
                <a:spcPct val="100000"/>
              </a:lnSpc>
              <a:spcBef>
                <a:spcPts val="645"/>
              </a:spcBef>
            </a:pPr>
            <a:r>
              <a:rPr sz="2400" spc="-75" dirty="0">
                <a:solidFill>
                  <a:srgbClr val="958AB5"/>
                </a:solidFill>
                <a:latin typeface="Lucida Sans Unicode"/>
                <a:cs typeface="Lucida Sans Unicode"/>
              </a:rPr>
              <a:t>Gross</a:t>
            </a:r>
            <a:r>
              <a:rPr sz="2400" spc="-300" dirty="0">
                <a:solidFill>
                  <a:srgbClr val="958AB5"/>
                </a:solidFill>
                <a:latin typeface="Lucida Sans Unicode"/>
                <a:cs typeface="Lucida Sans Unicode"/>
              </a:rPr>
              <a:t> </a:t>
            </a:r>
            <a:r>
              <a:rPr sz="2400" spc="-25" dirty="0">
                <a:solidFill>
                  <a:srgbClr val="958AB5"/>
                </a:solidFill>
                <a:latin typeface="Lucida Sans Unicode"/>
                <a:cs typeface="Lucida Sans Unicode"/>
              </a:rPr>
              <a:t>sales</a:t>
            </a:r>
            <a:r>
              <a:rPr sz="2400" spc="-295" dirty="0">
                <a:solidFill>
                  <a:srgbClr val="958AB5"/>
                </a:solidFill>
                <a:latin typeface="Lucida Sans Unicode"/>
                <a:cs typeface="Lucida Sans Unicode"/>
              </a:rPr>
              <a:t> </a:t>
            </a:r>
            <a:r>
              <a:rPr sz="2400" spc="-10" dirty="0">
                <a:solidFill>
                  <a:srgbClr val="958AB5"/>
                </a:solidFill>
                <a:latin typeface="Lucida Sans Unicode"/>
                <a:cs typeface="Lucida Sans Unicode"/>
              </a:rPr>
              <a:t>Amount</a:t>
            </a:r>
            <a:endParaRPr sz="2400" dirty="0">
              <a:latin typeface="Lucida Sans Unicode"/>
              <a:cs typeface="Lucida Sans Unicode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C4CECCB-3BFC-4505-8CC0-2A5EF090C320}"/>
              </a:ext>
            </a:extLst>
          </p:cNvPr>
          <p:cNvGrpSpPr/>
          <p:nvPr/>
        </p:nvGrpSpPr>
        <p:grpSpPr>
          <a:xfrm>
            <a:off x="9280121" y="1413715"/>
            <a:ext cx="8617494" cy="8873490"/>
            <a:chOff x="9280121" y="1413715"/>
            <a:chExt cx="8617494" cy="8873490"/>
          </a:xfrm>
        </p:grpSpPr>
        <p:grpSp>
          <p:nvGrpSpPr>
            <p:cNvPr id="2" name="object 2"/>
            <p:cNvGrpSpPr/>
            <p:nvPr/>
          </p:nvGrpSpPr>
          <p:grpSpPr>
            <a:xfrm>
              <a:off x="9280121" y="1413715"/>
              <a:ext cx="6544309" cy="8873490"/>
              <a:chOff x="9280121" y="1413715"/>
              <a:chExt cx="6544309" cy="8873490"/>
            </a:xfrm>
          </p:grpSpPr>
          <p:pic>
            <p:nvPicPr>
              <p:cNvPr id="3" name="object 3"/>
              <p:cNvPicPr/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9431896" y="1413715"/>
                <a:ext cx="6238874" cy="8873284"/>
              </a:xfrm>
              <a:prstGeom prst="rect">
                <a:avLst/>
              </a:prstGeom>
            </p:spPr>
          </p:pic>
          <p:sp>
            <p:nvSpPr>
              <p:cNvPr id="4" name="object 4"/>
              <p:cNvSpPr/>
              <p:nvPr/>
            </p:nvSpPr>
            <p:spPr>
              <a:xfrm>
                <a:off x="9422965" y="5948225"/>
                <a:ext cx="6209030" cy="0"/>
              </a:xfrm>
              <a:custGeom>
                <a:avLst/>
                <a:gdLst/>
                <a:ahLst/>
                <a:cxnLst/>
                <a:rect l="l" t="t" r="r" b="b"/>
                <a:pathLst>
                  <a:path w="6209030">
                    <a:moveTo>
                      <a:pt x="0" y="0"/>
                    </a:moveTo>
                    <a:lnTo>
                      <a:pt x="6208887" y="0"/>
                    </a:lnTo>
                  </a:path>
                </a:pathLst>
              </a:custGeom>
              <a:ln w="38099">
                <a:solidFill>
                  <a:srgbClr val="000000"/>
                </a:solidFill>
                <a:prstDash val="sysDot"/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5" name="object 5"/>
              <p:cNvSpPr/>
              <p:nvPr/>
            </p:nvSpPr>
            <p:spPr>
              <a:xfrm>
                <a:off x="15669945" y="5929175"/>
                <a:ext cx="11430" cy="38100"/>
              </a:xfrm>
              <a:custGeom>
                <a:avLst/>
                <a:gdLst/>
                <a:ahLst/>
                <a:cxnLst/>
                <a:rect l="l" t="t" r="r" b="b"/>
                <a:pathLst>
                  <a:path w="11430" h="38100">
                    <a:moveTo>
                      <a:pt x="11138" y="38099"/>
                    </a:moveTo>
                    <a:lnTo>
                      <a:pt x="0" y="38099"/>
                    </a:lnTo>
                    <a:lnTo>
                      <a:pt x="0" y="0"/>
                    </a:lnTo>
                    <a:lnTo>
                      <a:pt x="11138" y="0"/>
                    </a:lnTo>
                    <a:lnTo>
                      <a:pt x="11138" y="38099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pic>
            <p:nvPicPr>
              <p:cNvPr id="6" name="object 6"/>
              <p:cNvPicPr/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280121" y="5872027"/>
                <a:ext cx="152369" cy="152395"/>
              </a:xfrm>
              <a:prstGeom prst="rect">
                <a:avLst/>
              </a:prstGeom>
            </p:spPr>
          </p:pic>
          <p:sp>
            <p:nvSpPr>
              <p:cNvPr id="7" name="object 7"/>
              <p:cNvSpPr/>
              <p:nvPr/>
            </p:nvSpPr>
            <p:spPr>
              <a:xfrm>
                <a:off x="15690604" y="5891075"/>
                <a:ext cx="114300" cy="114300"/>
              </a:xfrm>
              <a:custGeom>
                <a:avLst/>
                <a:gdLst/>
                <a:ahLst/>
                <a:cxnLst/>
                <a:rect l="l" t="t" r="r" b="b"/>
                <a:pathLst>
                  <a:path w="114300" h="114300">
                    <a:moveTo>
                      <a:pt x="60888" y="114299"/>
                    </a:moveTo>
                    <a:lnTo>
                      <a:pt x="53385" y="114299"/>
                    </a:lnTo>
                    <a:lnTo>
                      <a:pt x="49669" y="113933"/>
                    </a:lnTo>
                    <a:lnTo>
                      <a:pt x="14082" y="94907"/>
                    </a:lnTo>
                    <a:lnTo>
                      <a:pt x="0" y="60902"/>
                    </a:lnTo>
                    <a:lnTo>
                      <a:pt x="0" y="53397"/>
                    </a:lnTo>
                    <a:lnTo>
                      <a:pt x="19387" y="14085"/>
                    </a:lnTo>
                    <a:lnTo>
                      <a:pt x="53385" y="0"/>
                    </a:lnTo>
                    <a:lnTo>
                      <a:pt x="60888" y="0"/>
                    </a:lnTo>
                    <a:lnTo>
                      <a:pt x="100191" y="19392"/>
                    </a:lnTo>
                    <a:lnTo>
                      <a:pt x="114274" y="53397"/>
                    </a:lnTo>
                    <a:lnTo>
                      <a:pt x="114274" y="57149"/>
                    </a:lnTo>
                    <a:lnTo>
                      <a:pt x="114274" y="60902"/>
                    </a:lnTo>
                    <a:lnTo>
                      <a:pt x="94886" y="100214"/>
                    </a:lnTo>
                    <a:lnTo>
                      <a:pt x="64604" y="113933"/>
                    </a:lnTo>
                    <a:lnTo>
                      <a:pt x="60888" y="114299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8" name="object 8"/>
              <p:cNvSpPr/>
              <p:nvPr/>
            </p:nvSpPr>
            <p:spPr>
              <a:xfrm>
                <a:off x="15690604" y="5891075"/>
                <a:ext cx="114300" cy="114300"/>
              </a:xfrm>
              <a:custGeom>
                <a:avLst/>
                <a:gdLst/>
                <a:ahLst/>
                <a:cxnLst/>
                <a:rect l="l" t="t" r="r" b="b"/>
                <a:pathLst>
                  <a:path w="114300" h="114300">
                    <a:moveTo>
                      <a:pt x="114274" y="57149"/>
                    </a:moveTo>
                    <a:lnTo>
                      <a:pt x="100191" y="94907"/>
                    </a:lnTo>
                    <a:lnTo>
                      <a:pt x="88880" y="104668"/>
                    </a:lnTo>
                    <a:lnTo>
                      <a:pt x="85761" y="106753"/>
                    </a:lnTo>
                    <a:lnTo>
                      <a:pt x="57137" y="114299"/>
                    </a:lnTo>
                    <a:lnTo>
                      <a:pt x="53385" y="114299"/>
                    </a:lnTo>
                    <a:lnTo>
                      <a:pt x="49669" y="113933"/>
                    </a:lnTo>
                    <a:lnTo>
                      <a:pt x="45990" y="113201"/>
                    </a:lnTo>
                    <a:lnTo>
                      <a:pt x="42310" y="112469"/>
                    </a:lnTo>
                    <a:lnTo>
                      <a:pt x="25393" y="104668"/>
                    </a:lnTo>
                    <a:lnTo>
                      <a:pt x="22274" y="102583"/>
                    </a:lnTo>
                    <a:lnTo>
                      <a:pt x="9629" y="88900"/>
                    </a:lnTo>
                    <a:lnTo>
                      <a:pt x="7545" y="85780"/>
                    </a:lnTo>
                    <a:lnTo>
                      <a:pt x="0" y="57149"/>
                    </a:lnTo>
                    <a:lnTo>
                      <a:pt x="0" y="53397"/>
                    </a:lnTo>
                    <a:lnTo>
                      <a:pt x="365" y="49681"/>
                    </a:lnTo>
                    <a:lnTo>
                      <a:pt x="1097" y="46000"/>
                    </a:lnTo>
                    <a:lnTo>
                      <a:pt x="1829" y="42320"/>
                    </a:lnTo>
                    <a:lnTo>
                      <a:pt x="9629" y="25399"/>
                    </a:lnTo>
                    <a:lnTo>
                      <a:pt x="11713" y="22279"/>
                    </a:lnTo>
                    <a:lnTo>
                      <a:pt x="45990" y="1098"/>
                    </a:lnTo>
                    <a:lnTo>
                      <a:pt x="49669" y="366"/>
                    </a:lnTo>
                    <a:lnTo>
                      <a:pt x="53385" y="0"/>
                    </a:lnTo>
                    <a:lnTo>
                      <a:pt x="57137" y="0"/>
                    </a:lnTo>
                    <a:lnTo>
                      <a:pt x="60888" y="0"/>
                    </a:lnTo>
                    <a:lnTo>
                      <a:pt x="64604" y="366"/>
                    </a:lnTo>
                    <a:lnTo>
                      <a:pt x="68283" y="1098"/>
                    </a:lnTo>
                    <a:lnTo>
                      <a:pt x="71963" y="1830"/>
                    </a:lnTo>
                    <a:lnTo>
                      <a:pt x="104644" y="25399"/>
                    </a:lnTo>
                    <a:lnTo>
                      <a:pt x="113176" y="46000"/>
                    </a:lnTo>
                    <a:lnTo>
                      <a:pt x="113908" y="49681"/>
                    </a:lnTo>
                    <a:lnTo>
                      <a:pt x="114274" y="53397"/>
                    </a:lnTo>
                    <a:lnTo>
                      <a:pt x="114274" y="57149"/>
                    </a:lnTo>
                    <a:close/>
                  </a:path>
                </a:pathLst>
              </a:custGeom>
              <a:ln w="3809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</p:grpSp>
        <p:sp>
          <p:nvSpPr>
            <p:cNvPr id="9" name="object 9"/>
            <p:cNvSpPr txBox="1"/>
            <p:nvPr/>
          </p:nvSpPr>
          <p:spPr>
            <a:xfrm>
              <a:off x="16085764" y="3584178"/>
              <a:ext cx="1798956" cy="1195199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algn="r">
                <a:spcBef>
                  <a:spcPts val="100"/>
                </a:spcBef>
              </a:pPr>
              <a:r>
                <a:rPr lang="en-US" sz="3800" b="1" dirty="0">
                  <a:solidFill>
                    <a:srgbClr val="12239D"/>
                  </a:solidFill>
                  <a:latin typeface="Trebuchet MS"/>
                  <a:cs typeface="Trebuchet MS"/>
                </a:rPr>
                <a:t>FY</a:t>
              </a:r>
              <a:r>
                <a:rPr lang="en-US" sz="3800" b="1" spc="65" dirty="0">
                  <a:solidFill>
                    <a:srgbClr val="12239D"/>
                  </a:solidFill>
                  <a:latin typeface="Trebuchet MS"/>
                  <a:cs typeface="Trebuchet MS"/>
                </a:rPr>
                <a:t>2020</a:t>
              </a:r>
              <a:endParaRPr lang="en-US" sz="3800" spc="-210" dirty="0">
                <a:solidFill>
                  <a:srgbClr val="958AB5"/>
                </a:solidFill>
                <a:latin typeface="Lucida Sans Unicode"/>
                <a:cs typeface="Lucida Sans Unicode"/>
              </a:endParaRPr>
            </a:p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3800" spc="-210" dirty="0">
                  <a:solidFill>
                    <a:schemeClr val="bg1">
                      <a:lumMod val="95000"/>
                    </a:schemeClr>
                  </a:solidFill>
                  <a:latin typeface="Lucida Sans Unicode"/>
                  <a:cs typeface="Lucida Sans Unicode"/>
                </a:rPr>
                <a:t>79.5</a:t>
              </a:r>
              <a:r>
                <a:rPr sz="3800" spc="-160" dirty="0">
                  <a:solidFill>
                    <a:schemeClr val="bg1">
                      <a:lumMod val="95000"/>
                    </a:schemeClr>
                  </a:solidFill>
                  <a:latin typeface="Lucida Sans Unicode"/>
                  <a:cs typeface="Lucida Sans Unicode"/>
                </a:rPr>
                <a:t> </a:t>
              </a:r>
              <a:r>
                <a:rPr sz="3800" spc="-60" dirty="0">
                  <a:solidFill>
                    <a:schemeClr val="bg1">
                      <a:lumMod val="95000"/>
                    </a:schemeClr>
                  </a:solidFill>
                  <a:latin typeface="Lucida Sans Unicode"/>
                  <a:cs typeface="Lucida Sans Unicode"/>
                </a:rPr>
                <a:t>M</a:t>
              </a:r>
              <a:endParaRPr sz="3800" dirty="0">
                <a:solidFill>
                  <a:schemeClr val="bg1">
                    <a:lumMod val="95000"/>
                  </a:schemeClr>
                </a:solidFill>
                <a:latin typeface="Lucida Sans Unicode"/>
                <a:cs typeface="Lucida Sans Unicode"/>
              </a:endParaRPr>
            </a:p>
          </p:txBody>
        </p:sp>
        <p:sp>
          <p:nvSpPr>
            <p:cNvPr id="11" name="object 11"/>
            <p:cNvSpPr txBox="1"/>
            <p:nvPr/>
          </p:nvSpPr>
          <p:spPr>
            <a:xfrm>
              <a:off x="16098660" y="7200900"/>
              <a:ext cx="1798955" cy="116459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81280">
                <a:lnSpc>
                  <a:spcPts val="4540"/>
                </a:lnSpc>
                <a:spcBef>
                  <a:spcPts val="100"/>
                </a:spcBef>
              </a:pPr>
              <a:r>
                <a:rPr sz="3800" b="1" spc="-10" dirty="0">
                  <a:solidFill>
                    <a:srgbClr val="12239D"/>
                  </a:solidFill>
                  <a:latin typeface="Trebuchet MS"/>
                  <a:cs typeface="Trebuchet MS"/>
                </a:rPr>
                <a:t>FY2021</a:t>
              </a:r>
              <a:endParaRPr sz="3800" dirty="0">
                <a:latin typeface="Trebuchet MS"/>
                <a:cs typeface="Trebuchet MS"/>
              </a:endParaRPr>
            </a:p>
            <a:p>
              <a:pPr marL="12700">
                <a:lnSpc>
                  <a:spcPts val="4420"/>
                </a:lnSpc>
              </a:pPr>
              <a:r>
                <a:rPr sz="3700" spc="-175" dirty="0">
                  <a:solidFill>
                    <a:schemeClr val="bg1">
                      <a:lumMod val="95000"/>
                    </a:schemeClr>
                  </a:solidFill>
                  <a:latin typeface="Lucida Sans Unicode"/>
                  <a:cs typeface="Lucida Sans Unicode"/>
                </a:rPr>
                <a:t>224.4</a:t>
              </a:r>
              <a:r>
                <a:rPr sz="3700" spc="-150" dirty="0">
                  <a:solidFill>
                    <a:srgbClr val="958AB5"/>
                  </a:solidFill>
                  <a:latin typeface="Lucida Sans Unicode"/>
                  <a:cs typeface="Lucida Sans Unicode"/>
                </a:rPr>
                <a:t> </a:t>
              </a:r>
              <a:r>
                <a:rPr sz="3700" spc="-50" dirty="0">
                  <a:solidFill>
                    <a:schemeClr val="bg1">
                      <a:lumMod val="95000"/>
                    </a:schemeClr>
                  </a:solidFill>
                  <a:latin typeface="Lucida Sans Unicode"/>
                  <a:cs typeface="Lucida Sans Unicode"/>
                </a:rPr>
                <a:t>M</a:t>
              </a:r>
              <a:endParaRPr sz="3700" dirty="0">
                <a:solidFill>
                  <a:schemeClr val="bg1">
                    <a:lumMod val="95000"/>
                  </a:schemeClr>
                </a:solidFill>
                <a:latin typeface="Lucida Sans Unicode"/>
                <a:cs typeface="Lucida Sans Unicode"/>
              </a:endParaRPr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1981200" y="3664762"/>
            <a:ext cx="6282690" cy="2957476"/>
          </a:xfrm>
          <a:prstGeom prst="rect">
            <a:avLst/>
          </a:prstGeom>
        </p:spPr>
        <p:txBody>
          <a:bodyPr vert="horz" wrap="square" lIns="0" tIns="3403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680"/>
              </a:spcBef>
            </a:pPr>
            <a:r>
              <a:rPr sz="3200" b="1" spc="200" dirty="0">
                <a:latin typeface="Trebuchet MS"/>
                <a:cs typeface="Trebuchet MS"/>
              </a:rPr>
              <a:t>Insights</a:t>
            </a:r>
            <a:r>
              <a:rPr sz="3800" b="1" spc="200" dirty="0">
                <a:latin typeface="Trebuchet MS"/>
                <a:cs typeface="Trebuchet MS"/>
              </a:rPr>
              <a:t>:</a:t>
            </a:r>
            <a:endParaRPr sz="3800" dirty="0">
              <a:latin typeface="Trebuchet MS"/>
              <a:cs typeface="Trebuchet MS"/>
            </a:endParaRPr>
          </a:p>
          <a:p>
            <a:pPr marL="13970" marR="161290">
              <a:lnSpc>
                <a:spcPct val="122800"/>
              </a:lnSpc>
              <a:spcBef>
                <a:spcPts val="1195"/>
              </a:spcBef>
            </a:pPr>
            <a:r>
              <a:rPr sz="2000" spc="-110" dirty="0">
                <a:solidFill>
                  <a:srgbClr val="12239D"/>
                </a:solidFill>
                <a:latin typeface="Lucida Sans Unicode"/>
                <a:cs typeface="Lucida Sans Unicode"/>
              </a:rPr>
              <a:t>The</a:t>
            </a:r>
            <a:r>
              <a:rPr sz="2000" spc="-345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000" b="1" dirty="0">
                <a:solidFill>
                  <a:srgbClr val="12239D"/>
                </a:solidFill>
                <a:latin typeface="Trebuchet MS"/>
                <a:cs typeface="Trebuchet MS"/>
              </a:rPr>
              <a:t>lowest</a:t>
            </a:r>
            <a:r>
              <a:rPr sz="2000" b="1" spc="-300" dirty="0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sz="2000" spc="-75" dirty="0">
                <a:solidFill>
                  <a:srgbClr val="12239D"/>
                </a:solidFill>
                <a:latin typeface="Lucida Sans Unicode"/>
                <a:cs typeface="Lucida Sans Unicode"/>
              </a:rPr>
              <a:t>Gross</a:t>
            </a:r>
            <a:r>
              <a:rPr sz="2000" spc="-340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000" spc="-10" dirty="0">
                <a:solidFill>
                  <a:srgbClr val="12239D"/>
                </a:solidFill>
                <a:latin typeface="Lucida Sans Unicode"/>
                <a:cs typeface="Lucida Sans Unicode"/>
              </a:rPr>
              <a:t>sales</a:t>
            </a:r>
            <a:r>
              <a:rPr sz="2000" spc="-345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000" spc="-65" dirty="0">
                <a:solidFill>
                  <a:srgbClr val="12239D"/>
                </a:solidFill>
                <a:latin typeface="Lucida Sans Unicode"/>
                <a:cs typeface="Lucida Sans Unicode"/>
              </a:rPr>
              <a:t>total</a:t>
            </a:r>
            <a:r>
              <a:rPr sz="2000" spc="-340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000" spc="-145" dirty="0">
                <a:solidFill>
                  <a:srgbClr val="12239D"/>
                </a:solidFill>
                <a:latin typeface="Lucida Sans Unicode"/>
                <a:cs typeface="Lucida Sans Unicode"/>
              </a:rPr>
              <a:t>for</a:t>
            </a:r>
            <a:r>
              <a:rPr sz="2000" spc="-345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000" spc="-20" dirty="0">
                <a:solidFill>
                  <a:srgbClr val="12239D"/>
                </a:solidFill>
                <a:latin typeface="Lucida Sans Unicode"/>
                <a:cs typeface="Lucida Sans Unicode"/>
              </a:rPr>
              <a:t>both </a:t>
            </a:r>
            <a:r>
              <a:rPr sz="2000" spc="-65" dirty="0">
                <a:solidFill>
                  <a:srgbClr val="12239D"/>
                </a:solidFill>
                <a:latin typeface="Lucida Sans Unicode"/>
                <a:cs typeface="Lucida Sans Unicode"/>
              </a:rPr>
              <a:t>fiscal</a:t>
            </a:r>
            <a:r>
              <a:rPr sz="2000" spc="-380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000" dirty="0">
                <a:solidFill>
                  <a:srgbClr val="12239D"/>
                </a:solidFill>
                <a:latin typeface="Lucida Sans Unicode"/>
                <a:cs typeface="Lucida Sans Unicode"/>
              </a:rPr>
              <a:t>years</a:t>
            </a:r>
            <a:r>
              <a:rPr sz="2000" spc="-380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000" spc="-114" dirty="0">
                <a:solidFill>
                  <a:srgbClr val="12239D"/>
                </a:solidFill>
                <a:latin typeface="Lucida Sans Unicode"/>
                <a:cs typeface="Lucida Sans Unicode"/>
              </a:rPr>
              <a:t>is</a:t>
            </a:r>
            <a:r>
              <a:rPr sz="2000" spc="-380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000" spc="-110" dirty="0">
                <a:solidFill>
                  <a:srgbClr val="12239D"/>
                </a:solidFill>
                <a:latin typeface="Lucida Sans Unicode"/>
                <a:cs typeface="Lucida Sans Unicode"/>
              </a:rPr>
              <a:t>in</a:t>
            </a:r>
            <a:r>
              <a:rPr sz="2000" spc="-380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000" b="1" spc="170" dirty="0">
                <a:solidFill>
                  <a:srgbClr val="12239D"/>
                </a:solidFill>
                <a:latin typeface="Trebuchet MS"/>
                <a:cs typeface="Trebuchet MS"/>
              </a:rPr>
              <a:t>March</a:t>
            </a:r>
            <a:r>
              <a:rPr sz="2000" b="1" spc="-500" dirty="0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sz="2000" b="1" spc="-10" dirty="0">
                <a:solidFill>
                  <a:srgbClr val="12239D"/>
                </a:solidFill>
                <a:latin typeface="Trebuchet MS"/>
                <a:cs typeface="Trebuchet MS"/>
              </a:rPr>
              <a:t>(2020)</a:t>
            </a:r>
            <a:r>
              <a:rPr sz="2000" spc="-10" dirty="0">
                <a:solidFill>
                  <a:srgbClr val="12239D"/>
                </a:solidFill>
                <a:latin typeface="Lucida Sans Unicode"/>
                <a:cs typeface="Lucida Sans Unicode"/>
              </a:rPr>
              <a:t>.</a:t>
            </a:r>
            <a:endParaRPr sz="2000" dirty="0">
              <a:latin typeface="Lucida Sans Unicode"/>
              <a:cs typeface="Lucida Sans Unicode"/>
            </a:endParaRPr>
          </a:p>
          <a:p>
            <a:pPr marL="13970" marR="5080">
              <a:lnSpc>
                <a:spcPct val="122800"/>
              </a:lnSpc>
            </a:pPr>
            <a:r>
              <a:rPr sz="2000" spc="-110" dirty="0">
                <a:solidFill>
                  <a:srgbClr val="12239D"/>
                </a:solidFill>
                <a:latin typeface="Lucida Sans Unicode"/>
                <a:cs typeface="Lucida Sans Unicode"/>
              </a:rPr>
              <a:t>The</a:t>
            </a:r>
            <a:r>
              <a:rPr sz="2000" spc="-385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000" b="1" spc="90" dirty="0">
                <a:solidFill>
                  <a:srgbClr val="12239D"/>
                </a:solidFill>
                <a:latin typeface="Trebuchet MS"/>
                <a:cs typeface="Trebuchet MS"/>
              </a:rPr>
              <a:t>highest</a:t>
            </a:r>
            <a:r>
              <a:rPr sz="2000" b="1" spc="-515" dirty="0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sz="2000" spc="-75" dirty="0">
                <a:solidFill>
                  <a:srgbClr val="12239D"/>
                </a:solidFill>
                <a:latin typeface="Lucida Sans Unicode"/>
                <a:cs typeface="Lucida Sans Unicode"/>
              </a:rPr>
              <a:t>Gross</a:t>
            </a:r>
            <a:r>
              <a:rPr sz="2000" spc="-380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000" spc="-10" dirty="0">
                <a:solidFill>
                  <a:srgbClr val="12239D"/>
                </a:solidFill>
                <a:latin typeface="Lucida Sans Unicode"/>
                <a:cs typeface="Lucida Sans Unicode"/>
              </a:rPr>
              <a:t>sales</a:t>
            </a:r>
            <a:r>
              <a:rPr sz="2000" spc="-385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000" spc="-65" dirty="0">
                <a:solidFill>
                  <a:srgbClr val="12239D"/>
                </a:solidFill>
                <a:latin typeface="Lucida Sans Unicode"/>
                <a:cs typeface="Lucida Sans Unicode"/>
              </a:rPr>
              <a:t>total</a:t>
            </a:r>
            <a:r>
              <a:rPr sz="2000" spc="-385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000" spc="-145" dirty="0">
                <a:solidFill>
                  <a:srgbClr val="12239D"/>
                </a:solidFill>
                <a:latin typeface="Lucida Sans Unicode"/>
                <a:cs typeface="Lucida Sans Unicode"/>
              </a:rPr>
              <a:t>for</a:t>
            </a:r>
            <a:r>
              <a:rPr sz="2000" spc="-385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000" spc="-20" dirty="0">
                <a:solidFill>
                  <a:srgbClr val="12239D"/>
                </a:solidFill>
                <a:latin typeface="Lucida Sans Unicode"/>
                <a:cs typeface="Lucida Sans Unicode"/>
              </a:rPr>
              <a:t>both </a:t>
            </a:r>
            <a:r>
              <a:rPr sz="2000" spc="-65" dirty="0">
                <a:solidFill>
                  <a:srgbClr val="12239D"/>
                </a:solidFill>
                <a:latin typeface="Lucida Sans Unicode"/>
                <a:cs typeface="Lucida Sans Unicode"/>
              </a:rPr>
              <a:t>fiscal</a:t>
            </a:r>
            <a:r>
              <a:rPr sz="2000" spc="-380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000" dirty="0">
                <a:solidFill>
                  <a:srgbClr val="12239D"/>
                </a:solidFill>
                <a:latin typeface="Lucida Sans Unicode"/>
                <a:cs typeface="Lucida Sans Unicode"/>
              </a:rPr>
              <a:t>years</a:t>
            </a:r>
            <a:r>
              <a:rPr sz="2000" spc="-375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000" spc="-114" dirty="0">
                <a:solidFill>
                  <a:srgbClr val="12239D"/>
                </a:solidFill>
                <a:latin typeface="Lucida Sans Unicode"/>
                <a:cs typeface="Lucida Sans Unicode"/>
              </a:rPr>
              <a:t>is</a:t>
            </a:r>
            <a:r>
              <a:rPr sz="2000" spc="-375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000" spc="-110" dirty="0">
                <a:solidFill>
                  <a:srgbClr val="12239D"/>
                </a:solidFill>
                <a:latin typeface="Lucida Sans Unicode"/>
                <a:cs typeface="Lucida Sans Unicode"/>
              </a:rPr>
              <a:t>in</a:t>
            </a:r>
            <a:r>
              <a:rPr sz="2000" spc="-545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000" b="1" spc="110" dirty="0">
                <a:solidFill>
                  <a:srgbClr val="12239D"/>
                </a:solidFill>
                <a:latin typeface="Trebuchet MS"/>
                <a:cs typeface="Trebuchet MS"/>
              </a:rPr>
              <a:t>November</a:t>
            </a:r>
            <a:r>
              <a:rPr sz="2000" b="1" spc="-505" dirty="0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sz="2000" b="1" spc="-10" dirty="0">
                <a:solidFill>
                  <a:srgbClr val="12239D"/>
                </a:solidFill>
                <a:latin typeface="Trebuchet MS"/>
                <a:cs typeface="Trebuchet MS"/>
              </a:rPr>
              <a:t>(2020)</a:t>
            </a:r>
            <a:r>
              <a:rPr sz="2000" spc="-10" dirty="0">
                <a:solidFill>
                  <a:srgbClr val="12239D"/>
                </a:solidFill>
                <a:latin typeface="Lucida Sans Unicode"/>
                <a:cs typeface="Lucida Sans Unicode"/>
              </a:rPr>
              <a:t>.</a:t>
            </a:r>
            <a:endParaRPr sz="2000" dirty="0">
              <a:latin typeface="Lucida Sans Unicode"/>
              <a:cs typeface="Lucida Sans Unicode"/>
            </a:endParaRPr>
          </a:p>
          <a:p>
            <a:pPr marL="13970" marR="6350">
              <a:lnSpc>
                <a:spcPct val="122800"/>
              </a:lnSpc>
              <a:spcBef>
                <a:spcPts val="5"/>
              </a:spcBef>
            </a:pPr>
            <a:r>
              <a:rPr sz="2000" b="1" spc="-45" dirty="0">
                <a:solidFill>
                  <a:srgbClr val="12239D"/>
                </a:solidFill>
                <a:latin typeface="Trebuchet MS"/>
                <a:cs typeface="Trebuchet MS"/>
              </a:rPr>
              <a:t>73.8%</a:t>
            </a:r>
            <a:r>
              <a:rPr sz="2000" b="1" spc="-509" dirty="0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sz="2000" spc="-90" dirty="0">
                <a:solidFill>
                  <a:srgbClr val="12239D"/>
                </a:solidFill>
                <a:latin typeface="Lucida Sans Unicode"/>
                <a:cs typeface="Lucida Sans Unicode"/>
              </a:rPr>
              <a:t>of</a:t>
            </a:r>
            <a:r>
              <a:rPr sz="2000" spc="-380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000" spc="-30" dirty="0">
                <a:solidFill>
                  <a:srgbClr val="12239D"/>
                </a:solidFill>
                <a:latin typeface="Lucida Sans Unicode"/>
                <a:cs typeface="Lucida Sans Unicode"/>
              </a:rPr>
              <a:t>the</a:t>
            </a:r>
            <a:r>
              <a:rPr sz="2000" spc="-375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000" spc="-65" dirty="0">
                <a:solidFill>
                  <a:srgbClr val="12239D"/>
                </a:solidFill>
                <a:latin typeface="Lucida Sans Unicode"/>
                <a:cs typeface="Lucida Sans Unicode"/>
              </a:rPr>
              <a:t>total</a:t>
            </a:r>
            <a:r>
              <a:rPr sz="2000" spc="-380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000" spc="-75" dirty="0">
                <a:solidFill>
                  <a:srgbClr val="12239D"/>
                </a:solidFill>
                <a:latin typeface="Lucida Sans Unicode"/>
                <a:cs typeface="Lucida Sans Unicode"/>
              </a:rPr>
              <a:t>Gross</a:t>
            </a:r>
            <a:r>
              <a:rPr sz="2000" spc="-380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000" spc="-10" dirty="0">
                <a:solidFill>
                  <a:srgbClr val="12239D"/>
                </a:solidFill>
                <a:latin typeface="Lucida Sans Unicode"/>
                <a:cs typeface="Lucida Sans Unicode"/>
              </a:rPr>
              <a:t>sales</a:t>
            </a:r>
            <a:r>
              <a:rPr sz="2000" spc="-375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000" spc="-114" dirty="0">
                <a:solidFill>
                  <a:srgbClr val="12239D"/>
                </a:solidFill>
                <a:latin typeface="Lucida Sans Unicode"/>
                <a:cs typeface="Lucida Sans Unicode"/>
              </a:rPr>
              <a:t>figure</a:t>
            </a:r>
            <a:r>
              <a:rPr sz="2000" spc="-380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000" spc="-25" dirty="0">
                <a:solidFill>
                  <a:srgbClr val="12239D"/>
                </a:solidFill>
                <a:latin typeface="Lucida Sans Unicode"/>
                <a:cs typeface="Lucida Sans Unicode"/>
              </a:rPr>
              <a:t>is </a:t>
            </a:r>
            <a:r>
              <a:rPr sz="2000" spc="-110" dirty="0">
                <a:solidFill>
                  <a:srgbClr val="12239D"/>
                </a:solidFill>
                <a:latin typeface="Lucida Sans Unicode"/>
                <a:cs typeface="Lucida Sans Unicode"/>
              </a:rPr>
              <a:t>in</a:t>
            </a:r>
            <a:r>
              <a:rPr sz="2000" spc="-400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000" b="1" spc="-35" dirty="0">
                <a:solidFill>
                  <a:srgbClr val="12239D"/>
                </a:solidFill>
                <a:latin typeface="Trebuchet MS"/>
                <a:cs typeface="Trebuchet MS"/>
              </a:rPr>
              <a:t>FY</a:t>
            </a:r>
            <a:r>
              <a:rPr sz="2000" b="1" spc="-515" dirty="0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sz="2000" b="1" spc="-295" dirty="0">
                <a:solidFill>
                  <a:srgbClr val="12239D"/>
                </a:solidFill>
                <a:latin typeface="Trebuchet MS"/>
                <a:cs typeface="Trebuchet MS"/>
              </a:rPr>
              <a:t>2021</a:t>
            </a:r>
            <a:r>
              <a:rPr sz="2000" spc="-295" dirty="0">
                <a:solidFill>
                  <a:srgbClr val="12239D"/>
                </a:solidFill>
                <a:latin typeface="Lucida Sans Unicode"/>
                <a:cs typeface="Lucida Sans Unicode"/>
              </a:rPr>
              <a:t>.</a:t>
            </a:r>
            <a:endParaRPr sz="2000" dirty="0">
              <a:latin typeface="Lucida Sans Unicode"/>
              <a:cs typeface="Lucida Sans Unicod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45000">
              <a:srgbClr val="F2E6AB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400800" y="7608711"/>
            <a:ext cx="7547288" cy="2356031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3702050" y="8191500"/>
            <a:ext cx="3568700" cy="1190454"/>
          </a:xfrm>
          <a:prstGeom prst="rect">
            <a:avLst/>
          </a:prstGeom>
        </p:spPr>
        <p:txBody>
          <a:bodyPr vert="horz" wrap="square" lIns="0" tIns="128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10"/>
              </a:spcBef>
            </a:pPr>
            <a:r>
              <a:rPr sz="2400" b="1" spc="240" dirty="0">
                <a:latin typeface="Trebuchet MS"/>
                <a:cs typeface="Trebuchet MS"/>
              </a:rPr>
              <a:t>Reasons:</a:t>
            </a:r>
            <a:endParaRPr sz="2400" dirty="0">
              <a:latin typeface="Trebuchet MS"/>
              <a:cs typeface="Trebuchet MS"/>
            </a:endParaRPr>
          </a:p>
          <a:p>
            <a:pPr marL="22860">
              <a:lnSpc>
                <a:spcPct val="100000"/>
              </a:lnSpc>
              <a:spcBef>
                <a:spcPts val="715"/>
              </a:spcBef>
            </a:pPr>
            <a:r>
              <a:rPr b="1" spc="180" dirty="0">
                <a:solidFill>
                  <a:srgbClr val="12239D"/>
                </a:solidFill>
                <a:latin typeface="Trebuchet MS"/>
                <a:cs typeface="Trebuchet MS"/>
              </a:rPr>
              <a:t>COVID-</a:t>
            </a:r>
            <a:r>
              <a:rPr b="1" spc="-360" dirty="0">
                <a:solidFill>
                  <a:srgbClr val="12239D"/>
                </a:solidFill>
                <a:latin typeface="Trebuchet MS"/>
                <a:cs typeface="Trebuchet MS"/>
              </a:rPr>
              <a:t>19</a:t>
            </a:r>
            <a:endParaRPr dirty="0">
              <a:latin typeface="Trebuchet MS"/>
              <a:cs typeface="Trebuchet MS"/>
            </a:endParaRPr>
          </a:p>
          <a:p>
            <a:pPr marL="22860" marR="244475">
              <a:lnSpc>
                <a:spcPct val="122800"/>
              </a:lnSpc>
            </a:pPr>
            <a:r>
              <a:rPr spc="-45" dirty="0">
                <a:solidFill>
                  <a:srgbClr val="12239D"/>
                </a:solidFill>
                <a:latin typeface="Lucida Sans Unicode"/>
                <a:cs typeface="Lucida Sans Unicode"/>
              </a:rPr>
              <a:t>Global</a:t>
            </a:r>
            <a:r>
              <a:rPr spc="-355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pc="-20" dirty="0">
                <a:solidFill>
                  <a:srgbClr val="12239D"/>
                </a:solidFill>
                <a:latin typeface="Lucida Sans Unicode"/>
                <a:cs typeface="Lucida Sans Unicode"/>
              </a:rPr>
              <a:t>Chip </a:t>
            </a:r>
            <a:r>
              <a:rPr spc="-10" dirty="0">
                <a:solidFill>
                  <a:srgbClr val="12239D"/>
                </a:solidFill>
                <a:latin typeface="Lucida Sans Unicode"/>
                <a:cs typeface="Lucida Sans Unicode"/>
              </a:rPr>
              <a:t>shortage</a:t>
            </a:r>
            <a:endParaRPr dirty="0">
              <a:latin typeface="Lucida Sans Unicode"/>
              <a:cs typeface="Lucida Sans Unicode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32454CD-0FDC-48FC-8497-7ECFF8AD2438}"/>
              </a:ext>
            </a:extLst>
          </p:cNvPr>
          <p:cNvGrpSpPr/>
          <p:nvPr/>
        </p:nvGrpSpPr>
        <p:grpSpPr>
          <a:xfrm>
            <a:off x="2133600" y="342900"/>
            <a:ext cx="13402375" cy="6853777"/>
            <a:chOff x="2133600" y="342900"/>
            <a:chExt cx="13402375" cy="6853777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D7734D1C-6378-4268-AAE7-E535A272EF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3600" y="342900"/>
              <a:ext cx="13402375" cy="6853777"/>
            </a:xfrm>
            <a:prstGeom prst="rect">
              <a:avLst/>
            </a:prstGeom>
          </p:spPr>
        </p:pic>
        <p:sp>
          <p:nvSpPr>
            <p:cNvPr id="9" name="object 9"/>
            <p:cNvSpPr txBox="1"/>
            <p:nvPr/>
          </p:nvSpPr>
          <p:spPr>
            <a:xfrm>
              <a:off x="5029200" y="2324100"/>
              <a:ext cx="1675764" cy="73025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11760" marR="5080" indent="-99695">
                <a:lnSpc>
                  <a:spcPct val="115599"/>
                </a:lnSpc>
                <a:spcBef>
                  <a:spcPts val="100"/>
                </a:spcBef>
              </a:pPr>
              <a:r>
                <a:rPr sz="2000" dirty="0">
                  <a:latin typeface="Lucida Sans Unicode"/>
                  <a:cs typeface="Lucida Sans Unicode"/>
                </a:rPr>
                <a:t>Lowest</a:t>
              </a:r>
              <a:r>
                <a:rPr sz="2000" spc="-80" dirty="0">
                  <a:latin typeface="Lucida Sans Unicode"/>
                  <a:cs typeface="Lucida Sans Unicode"/>
                </a:rPr>
                <a:t> </a:t>
              </a:r>
              <a:r>
                <a:rPr sz="2000" spc="-20" dirty="0">
                  <a:latin typeface="Lucida Sans Unicode"/>
                  <a:cs typeface="Lucida Sans Unicode"/>
                </a:rPr>
                <a:t>Gross </a:t>
              </a:r>
              <a:r>
                <a:rPr sz="2000" spc="55" dirty="0">
                  <a:latin typeface="Lucida Sans Unicode"/>
                  <a:cs typeface="Lucida Sans Unicode"/>
                </a:rPr>
                <a:t>sales</a:t>
              </a:r>
              <a:r>
                <a:rPr sz="2000" spc="-215" dirty="0">
                  <a:latin typeface="Lucida Sans Unicode"/>
                  <a:cs typeface="Lucida Sans Unicode"/>
                </a:rPr>
                <a:t> </a:t>
              </a:r>
              <a:r>
                <a:rPr sz="2000" b="1" spc="-20" dirty="0">
                  <a:solidFill>
                    <a:srgbClr val="12239D"/>
                  </a:solidFill>
                  <a:latin typeface="Trebuchet MS"/>
                  <a:cs typeface="Trebuchet MS"/>
                </a:rPr>
                <a:t>0.77M</a:t>
              </a:r>
              <a:endParaRPr sz="2000" dirty="0">
                <a:latin typeface="Trebuchet MS"/>
                <a:cs typeface="Trebuchet MS"/>
              </a:endParaRPr>
            </a:p>
          </p:txBody>
        </p:sp>
        <p:sp>
          <p:nvSpPr>
            <p:cNvPr id="10" name="object 10"/>
            <p:cNvSpPr txBox="1"/>
            <p:nvPr/>
          </p:nvSpPr>
          <p:spPr>
            <a:xfrm>
              <a:off x="10744200" y="500778"/>
              <a:ext cx="1767839" cy="73025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64769" marR="5080" indent="-52705">
                <a:lnSpc>
                  <a:spcPct val="115599"/>
                </a:lnSpc>
                <a:spcBef>
                  <a:spcPts val="100"/>
                </a:spcBef>
              </a:pPr>
              <a:r>
                <a:rPr sz="2000" dirty="0">
                  <a:latin typeface="Lucida Sans Unicode"/>
                  <a:cs typeface="Lucida Sans Unicode"/>
                </a:rPr>
                <a:t>Highest</a:t>
              </a:r>
              <a:r>
                <a:rPr sz="2000" spc="-75" dirty="0">
                  <a:latin typeface="Lucida Sans Unicode"/>
                  <a:cs typeface="Lucida Sans Unicode"/>
                </a:rPr>
                <a:t> </a:t>
              </a:r>
              <a:r>
                <a:rPr sz="2000" spc="-20" dirty="0">
                  <a:latin typeface="Lucida Sans Unicode"/>
                  <a:cs typeface="Lucida Sans Unicode"/>
                </a:rPr>
                <a:t>Gross </a:t>
              </a:r>
              <a:r>
                <a:rPr sz="2000" spc="55" dirty="0">
                  <a:latin typeface="Lucida Sans Unicode"/>
                  <a:cs typeface="Lucida Sans Unicode"/>
                </a:rPr>
                <a:t>sales</a:t>
              </a:r>
              <a:r>
                <a:rPr sz="2000" spc="-100" dirty="0">
                  <a:latin typeface="Lucida Sans Unicode"/>
                  <a:cs typeface="Lucida Sans Unicode"/>
                </a:rPr>
                <a:t> </a:t>
              </a:r>
              <a:r>
                <a:rPr sz="2000" b="1" spc="-10" dirty="0">
                  <a:solidFill>
                    <a:srgbClr val="12239D"/>
                  </a:solidFill>
                  <a:latin typeface="Trebuchet MS"/>
                  <a:cs typeface="Trebuchet MS"/>
                </a:rPr>
                <a:t>32.25M</a:t>
              </a:r>
              <a:endParaRPr sz="2000" dirty="0">
                <a:latin typeface="Trebuchet MS"/>
                <a:cs typeface="Trebuchet MS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563B5E9C-5D38-4E0A-91DB-01B163DA4986}"/>
                </a:ext>
              </a:extLst>
            </p:cNvPr>
            <p:cNvSpPr/>
            <p:nvPr/>
          </p:nvSpPr>
          <p:spPr>
            <a:xfrm>
              <a:off x="5486400" y="3467100"/>
              <a:ext cx="838200" cy="914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85172933-E5AF-444A-9B81-D27DA69329B7}"/>
                </a:ext>
              </a:extLst>
            </p:cNvPr>
            <p:cNvSpPr/>
            <p:nvPr/>
          </p:nvSpPr>
          <p:spPr>
            <a:xfrm>
              <a:off x="9906000" y="865903"/>
              <a:ext cx="838200" cy="914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45000">
              <a:srgbClr val="F2E6AB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76486" y="2830626"/>
            <a:ext cx="5553074" cy="3228974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1749211" y="355631"/>
            <a:ext cx="14050010" cy="1701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599"/>
              </a:lnSpc>
              <a:spcBef>
                <a:spcPts val="100"/>
              </a:spcBef>
            </a:pPr>
            <a:r>
              <a:rPr sz="2400" spc="-135" dirty="0">
                <a:latin typeface="Lucida Sans Unicode"/>
                <a:cs typeface="Lucida Sans Unicode"/>
              </a:rPr>
              <a:t>8.</a:t>
            </a:r>
            <a:r>
              <a:rPr sz="2400" spc="-10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In</a:t>
            </a:r>
            <a:r>
              <a:rPr sz="2400" spc="-105" dirty="0">
                <a:latin typeface="Lucida Sans Unicode"/>
                <a:cs typeface="Lucida Sans Unicode"/>
              </a:rPr>
              <a:t> </a:t>
            </a:r>
            <a:r>
              <a:rPr sz="2400" spc="60" dirty="0">
                <a:latin typeface="Lucida Sans Unicode"/>
                <a:cs typeface="Lucida Sans Unicode"/>
              </a:rPr>
              <a:t>which</a:t>
            </a:r>
            <a:r>
              <a:rPr sz="2400" spc="-105" dirty="0">
                <a:latin typeface="Lucida Sans Unicode"/>
                <a:cs typeface="Lucida Sans Unicode"/>
              </a:rPr>
              <a:t> </a:t>
            </a:r>
            <a:r>
              <a:rPr sz="2400" spc="50" dirty="0">
                <a:latin typeface="Lucida Sans Unicode"/>
                <a:cs typeface="Lucida Sans Unicode"/>
              </a:rPr>
              <a:t>quarter</a:t>
            </a:r>
            <a:r>
              <a:rPr sz="2400" spc="-10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of</a:t>
            </a:r>
            <a:r>
              <a:rPr sz="2400" spc="-100" dirty="0">
                <a:latin typeface="Lucida Sans Unicode"/>
                <a:cs typeface="Lucida Sans Unicode"/>
              </a:rPr>
              <a:t> </a:t>
            </a:r>
            <a:r>
              <a:rPr sz="2400" spc="-125" dirty="0">
                <a:latin typeface="Lucida Sans Unicode"/>
                <a:cs typeface="Lucida Sans Unicode"/>
              </a:rPr>
              <a:t>2020,</a:t>
            </a:r>
            <a:r>
              <a:rPr sz="2400" spc="-105" dirty="0">
                <a:latin typeface="Lucida Sans Unicode"/>
                <a:cs typeface="Lucida Sans Unicode"/>
              </a:rPr>
              <a:t> </a:t>
            </a:r>
            <a:r>
              <a:rPr sz="2400" spc="50" dirty="0">
                <a:latin typeface="Lucida Sans Unicode"/>
                <a:cs typeface="Lucida Sans Unicode"/>
              </a:rPr>
              <a:t>got</a:t>
            </a:r>
            <a:r>
              <a:rPr sz="2400" spc="-105" dirty="0">
                <a:latin typeface="Lucida Sans Unicode"/>
                <a:cs typeface="Lucida Sans Unicode"/>
              </a:rPr>
              <a:t> </a:t>
            </a:r>
            <a:r>
              <a:rPr sz="2400" spc="50" dirty="0">
                <a:latin typeface="Lucida Sans Unicode"/>
                <a:cs typeface="Lucida Sans Unicode"/>
              </a:rPr>
              <a:t>the</a:t>
            </a:r>
            <a:r>
              <a:rPr sz="2400" spc="-105" dirty="0">
                <a:latin typeface="Lucida Sans Unicode"/>
                <a:cs typeface="Lucida Sans Unicode"/>
              </a:rPr>
              <a:t> </a:t>
            </a:r>
            <a:r>
              <a:rPr sz="2400" spc="75" dirty="0">
                <a:latin typeface="Lucida Sans Unicode"/>
                <a:cs typeface="Lucida Sans Unicode"/>
              </a:rPr>
              <a:t>maximum</a:t>
            </a:r>
            <a:r>
              <a:rPr sz="2400" spc="-105" dirty="0">
                <a:latin typeface="Lucida Sans Unicode"/>
                <a:cs typeface="Lucida Sans Unicode"/>
              </a:rPr>
              <a:t> </a:t>
            </a:r>
            <a:r>
              <a:rPr sz="2400" spc="100" dirty="0">
                <a:latin typeface="Lucida Sans Unicode"/>
                <a:cs typeface="Lucida Sans Unicode"/>
              </a:rPr>
              <a:t>total_sold_quantity?</a:t>
            </a:r>
            <a:r>
              <a:rPr sz="2400" spc="-10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The</a:t>
            </a:r>
            <a:r>
              <a:rPr sz="2400" spc="-10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final</a:t>
            </a:r>
            <a:r>
              <a:rPr sz="2400" spc="-10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output</a:t>
            </a:r>
            <a:r>
              <a:rPr sz="2400" spc="-105" dirty="0">
                <a:latin typeface="Lucida Sans Unicode"/>
                <a:cs typeface="Lucida Sans Unicode"/>
              </a:rPr>
              <a:t> </a:t>
            </a:r>
            <a:r>
              <a:rPr sz="2400" spc="45" dirty="0">
                <a:latin typeface="Lucida Sans Unicode"/>
                <a:cs typeface="Lucida Sans Unicode"/>
              </a:rPr>
              <a:t>contains </a:t>
            </a:r>
            <a:r>
              <a:rPr sz="2400" spc="65" dirty="0">
                <a:latin typeface="Lucida Sans Unicode"/>
                <a:cs typeface="Lucida Sans Unicode"/>
              </a:rPr>
              <a:t>these</a:t>
            </a:r>
            <a:r>
              <a:rPr sz="2400" spc="-8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fields</a:t>
            </a:r>
            <a:r>
              <a:rPr sz="2400" spc="-8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sorted</a:t>
            </a:r>
            <a:r>
              <a:rPr sz="2400" spc="-85" dirty="0">
                <a:latin typeface="Lucida Sans Unicode"/>
                <a:cs typeface="Lucida Sans Unicode"/>
              </a:rPr>
              <a:t> </a:t>
            </a:r>
            <a:r>
              <a:rPr sz="2400" spc="100" dirty="0">
                <a:latin typeface="Lucida Sans Unicode"/>
                <a:cs typeface="Lucida Sans Unicode"/>
              </a:rPr>
              <a:t>by</a:t>
            </a:r>
            <a:r>
              <a:rPr sz="2400" spc="-80" dirty="0">
                <a:latin typeface="Lucida Sans Unicode"/>
                <a:cs typeface="Lucida Sans Unicode"/>
              </a:rPr>
              <a:t> </a:t>
            </a:r>
            <a:r>
              <a:rPr sz="2400" spc="50" dirty="0">
                <a:latin typeface="Lucida Sans Unicode"/>
                <a:cs typeface="Lucida Sans Unicode"/>
              </a:rPr>
              <a:t>the</a:t>
            </a:r>
            <a:r>
              <a:rPr sz="2400" spc="-85" dirty="0">
                <a:latin typeface="Lucida Sans Unicode"/>
                <a:cs typeface="Lucida Sans Unicode"/>
              </a:rPr>
              <a:t> </a:t>
            </a:r>
            <a:r>
              <a:rPr sz="2400" spc="60" dirty="0">
                <a:latin typeface="Lucida Sans Unicode"/>
                <a:cs typeface="Lucida Sans Unicode"/>
              </a:rPr>
              <a:t>total_sold_quantity,</a:t>
            </a:r>
            <a:endParaRPr sz="2400" dirty="0">
              <a:latin typeface="Lucida Sans Unicode"/>
              <a:cs typeface="Lucida Sans Unicode"/>
            </a:endParaRPr>
          </a:p>
          <a:p>
            <a:pPr marL="6115685" marR="4874895" indent="894715">
              <a:lnSpc>
                <a:spcPct val="114599"/>
              </a:lnSpc>
            </a:pPr>
            <a:r>
              <a:rPr sz="2400" spc="-10" dirty="0">
                <a:solidFill>
                  <a:srgbClr val="958AB5"/>
                </a:solidFill>
                <a:latin typeface="Lucida Sans Unicode"/>
                <a:cs typeface="Lucida Sans Unicode"/>
              </a:rPr>
              <a:t>Quarter </a:t>
            </a:r>
            <a:r>
              <a:rPr sz="2400" spc="80" dirty="0">
                <a:solidFill>
                  <a:srgbClr val="958AB5"/>
                </a:solidFill>
                <a:latin typeface="Lucida Sans Unicode"/>
                <a:cs typeface="Lucida Sans Unicode"/>
              </a:rPr>
              <a:t>total_sold_quantity</a:t>
            </a:r>
            <a:endParaRPr sz="2400" dirty="0">
              <a:latin typeface="Lucida Sans Unicode"/>
              <a:cs typeface="Lucida Sans Unicode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914400" y="6819900"/>
            <a:ext cx="6799580" cy="2667846"/>
          </a:xfrm>
          <a:prstGeom prst="rect">
            <a:avLst/>
          </a:prstGeom>
        </p:spPr>
        <p:txBody>
          <a:bodyPr vert="horz" wrap="square" lIns="0" tIns="1720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5"/>
              </a:spcBef>
            </a:pPr>
            <a:r>
              <a:rPr sz="2400" b="1" spc="200" dirty="0">
                <a:latin typeface="Trebuchet MS"/>
                <a:cs typeface="Trebuchet MS"/>
              </a:rPr>
              <a:t>Insights:</a:t>
            </a:r>
            <a:endParaRPr sz="2400" dirty="0">
              <a:latin typeface="Trebuchet MS"/>
              <a:cs typeface="Trebuchet MS"/>
            </a:endParaRPr>
          </a:p>
          <a:p>
            <a:pPr marL="15240" marR="277495">
              <a:lnSpc>
                <a:spcPct val="122800"/>
              </a:lnSpc>
              <a:spcBef>
                <a:spcPts val="180"/>
              </a:spcBef>
            </a:pPr>
            <a:r>
              <a:rPr sz="2000" b="1" dirty="0">
                <a:solidFill>
                  <a:srgbClr val="12239D"/>
                </a:solidFill>
                <a:latin typeface="Trebuchet MS"/>
                <a:cs typeface="Trebuchet MS"/>
              </a:rPr>
              <a:t>Quarter</a:t>
            </a:r>
            <a:r>
              <a:rPr sz="2000" b="1" spc="-490" dirty="0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sz="2000" b="1" spc="-615" dirty="0">
                <a:solidFill>
                  <a:srgbClr val="12239D"/>
                </a:solidFill>
                <a:latin typeface="Trebuchet MS"/>
                <a:cs typeface="Trebuchet MS"/>
              </a:rPr>
              <a:t>1</a:t>
            </a:r>
            <a:r>
              <a:rPr sz="2000" b="1" spc="-320" dirty="0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sz="2000" spc="-90" dirty="0">
                <a:solidFill>
                  <a:srgbClr val="12239D"/>
                </a:solidFill>
                <a:latin typeface="Lucida Sans Unicode"/>
                <a:cs typeface="Lucida Sans Unicode"/>
              </a:rPr>
              <a:t>of</a:t>
            </a:r>
            <a:r>
              <a:rPr sz="2000" spc="-360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000" spc="-220" dirty="0">
                <a:solidFill>
                  <a:srgbClr val="12239D"/>
                </a:solidFill>
                <a:latin typeface="Lucida Sans Unicode"/>
                <a:cs typeface="Lucida Sans Unicode"/>
              </a:rPr>
              <a:t>FY2020</a:t>
            </a:r>
            <a:r>
              <a:rPr sz="2000" spc="-360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000" spc="90" dirty="0">
                <a:solidFill>
                  <a:srgbClr val="12239D"/>
                </a:solidFill>
                <a:latin typeface="Lucida Sans Unicode"/>
                <a:cs typeface="Lucida Sans Unicode"/>
              </a:rPr>
              <a:t>saw</a:t>
            </a:r>
            <a:r>
              <a:rPr sz="2000" spc="-360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000" spc="-30" dirty="0">
                <a:solidFill>
                  <a:srgbClr val="12239D"/>
                </a:solidFill>
                <a:latin typeface="Lucida Sans Unicode"/>
                <a:cs typeface="Lucida Sans Unicode"/>
              </a:rPr>
              <a:t>the</a:t>
            </a:r>
            <a:r>
              <a:rPr sz="2000" spc="-360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000" spc="-20" dirty="0">
                <a:solidFill>
                  <a:srgbClr val="12239D"/>
                </a:solidFill>
                <a:latin typeface="Lucida Sans Unicode"/>
                <a:cs typeface="Lucida Sans Unicode"/>
              </a:rPr>
              <a:t>most</a:t>
            </a:r>
            <a:r>
              <a:rPr sz="2000" spc="-360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000" spc="-65" dirty="0">
                <a:solidFill>
                  <a:srgbClr val="12239D"/>
                </a:solidFill>
                <a:latin typeface="Lucida Sans Unicode"/>
                <a:cs typeface="Lucida Sans Unicode"/>
              </a:rPr>
              <a:t>units </a:t>
            </a:r>
            <a:r>
              <a:rPr sz="2000" spc="-80" dirty="0">
                <a:solidFill>
                  <a:srgbClr val="12239D"/>
                </a:solidFill>
                <a:latin typeface="Lucida Sans Unicode"/>
                <a:cs typeface="Lucida Sans Unicode"/>
              </a:rPr>
              <a:t>sold</a:t>
            </a:r>
            <a:r>
              <a:rPr sz="2000" spc="-350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000" spc="-120" dirty="0">
                <a:solidFill>
                  <a:srgbClr val="12239D"/>
                </a:solidFill>
                <a:latin typeface="Lucida Sans Unicode"/>
                <a:cs typeface="Lucida Sans Unicode"/>
              </a:rPr>
              <a:t>overall,</a:t>
            </a:r>
            <a:r>
              <a:rPr sz="2000" spc="-345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000" spc="-95" dirty="0">
                <a:solidFill>
                  <a:srgbClr val="12239D"/>
                </a:solidFill>
                <a:latin typeface="Lucida Sans Unicode"/>
                <a:cs typeface="Lucida Sans Unicode"/>
              </a:rPr>
              <a:t>while</a:t>
            </a:r>
            <a:r>
              <a:rPr sz="2000" spc="-345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000" b="1" dirty="0">
                <a:solidFill>
                  <a:srgbClr val="12239D"/>
                </a:solidFill>
                <a:latin typeface="Trebuchet MS"/>
                <a:cs typeface="Trebuchet MS"/>
              </a:rPr>
              <a:t>Quarter</a:t>
            </a:r>
            <a:r>
              <a:rPr sz="2000" b="1" spc="-484" dirty="0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sz="2000" b="1" spc="50" dirty="0">
                <a:solidFill>
                  <a:srgbClr val="12239D"/>
                </a:solidFill>
                <a:latin typeface="Trebuchet MS"/>
                <a:cs typeface="Trebuchet MS"/>
              </a:rPr>
              <a:t>3</a:t>
            </a:r>
            <a:r>
              <a:rPr sz="2000" b="1" spc="-305" dirty="0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sz="2000" spc="90" dirty="0">
                <a:solidFill>
                  <a:srgbClr val="12239D"/>
                </a:solidFill>
                <a:latin typeface="Lucida Sans Unicode"/>
                <a:cs typeface="Lucida Sans Unicode"/>
              </a:rPr>
              <a:t>had</a:t>
            </a:r>
            <a:r>
              <a:rPr sz="2000" spc="-345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000" spc="-25" dirty="0">
                <a:solidFill>
                  <a:srgbClr val="12239D"/>
                </a:solidFill>
                <a:latin typeface="Lucida Sans Unicode"/>
                <a:cs typeface="Lucida Sans Unicode"/>
              </a:rPr>
              <a:t>the </a:t>
            </a:r>
            <a:r>
              <a:rPr sz="2000" spc="-10" dirty="0">
                <a:solidFill>
                  <a:srgbClr val="12239D"/>
                </a:solidFill>
                <a:latin typeface="Lucida Sans Unicode"/>
                <a:cs typeface="Lucida Sans Unicode"/>
              </a:rPr>
              <a:t>fewest.</a:t>
            </a:r>
            <a:endParaRPr sz="2000" dirty="0">
              <a:latin typeface="Lucida Sans Unicode"/>
              <a:cs typeface="Lucida Sans Unicode"/>
            </a:endParaRPr>
          </a:p>
          <a:p>
            <a:pPr marL="15240" marR="5080">
              <a:lnSpc>
                <a:spcPct val="122800"/>
              </a:lnSpc>
            </a:pPr>
            <a:r>
              <a:rPr sz="2000" spc="-110" dirty="0">
                <a:solidFill>
                  <a:srgbClr val="12239D"/>
                </a:solidFill>
                <a:latin typeface="Lucida Sans Unicode"/>
                <a:cs typeface="Lucida Sans Unicode"/>
              </a:rPr>
              <a:t>The</a:t>
            </a:r>
            <a:r>
              <a:rPr sz="2000" spc="-375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000" spc="-80" dirty="0">
                <a:solidFill>
                  <a:srgbClr val="12239D"/>
                </a:solidFill>
                <a:latin typeface="Lucida Sans Unicode"/>
                <a:cs typeface="Lucida Sans Unicode"/>
              </a:rPr>
              <a:t>highest</a:t>
            </a:r>
            <a:r>
              <a:rPr sz="2000" spc="-370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000" spc="90" dirty="0">
                <a:solidFill>
                  <a:srgbClr val="12239D"/>
                </a:solidFill>
                <a:latin typeface="Lucida Sans Unicode"/>
                <a:cs typeface="Lucida Sans Unicode"/>
              </a:rPr>
              <a:t>and</a:t>
            </a:r>
            <a:r>
              <a:rPr sz="2000" spc="-370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000" spc="-75" dirty="0">
                <a:solidFill>
                  <a:srgbClr val="12239D"/>
                </a:solidFill>
                <a:latin typeface="Lucida Sans Unicode"/>
                <a:cs typeface="Lucida Sans Unicode"/>
              </a:rPr>
              <a:t>lowest</a:t>
            </a:r>
            <a:r>
              <a:rPr sz="2000" spc="-370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000" spc="-70" dirty="0">
                <a:solidFill>
                  <a:srgbClr val="12239D"/>
                </a:solidFill>
                <a:latin typeface="Lucida Sans Unicode"/>
                <a:cs typeface="Lucida Sans Unicode"/>
              </a:rPr>
              <a:t>overall</a:t>
            </a:r>
            <a:r>
              <a:rPr sz="2000" spc="-375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000" spc="-20" dirty="0">
                <a:solidFill>
                  <a:srgbClr val="12239D"/>
                </a:solidFill>
                <a:latin typeface="Lucida Sans Unicode"/>
                <a:cs typeface="Lucida Sans Unicode"/>
              </a:rPr>
              <a:t>sold </a:t>
            </a:r>
            <a:r>
              <a:rPr sz="2000" spc="-60" dirty="0">
                <a:solidFill>
                  <a:srgbClr val="12239D"/>
                </a:solidFill>
                <a:latin typeface="Lucida Sans Unicode"/>
                <a:cs typeface="Lucida Sans Unicode"/>
              </a:rPr>
              <a:t>quantity</a:t>
            </a:r>
            <a:r>
              <a:rPr sz="2000" spc="-390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000" spc="-114" dirty="0">
                <a:solidFill>
                  <a:srgbClr val="12239D"/>
                </a:solidFill>
                <a:latin typeface="Lucida Sans Unicode"/>
                <a:cs typeface="Lucida Sans Unicode"/>
              </a:rPr>
              <a:t>is</a:t>
            </a:r>
            <a:r>
              <a:rPr sz="2000" spc="-385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000" spc="-110" dirty="0">
                <a:solidFill>
                  <a:srgbClr val="12239D"/>
                </a:solidFill>
                <a:latin typeface="Lucida Sans Unicode"/>
                <a:cs typeface="Lucida Sans Unicode"/>
              </a:rPr>
              <a:t>in</a:t>
            </a:r>
            <a:r>
              <a:rPr sz="2000" spc="-385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000" b="1" spc="95" dirty="0">
                <a:solidFill>
                  <a:srgbClr val="12239D"/>
                </a:solidFill>
                <a:latin typeface="Trebuchet MS"/>
                <a:cs typeface="Trebuchet MS"/>
              </a:rPr>
              <a:t>December</a:t>
            </a:r>
            <a:r>
              <a:rPr sz="2000" b="1" spc="-350" dirty="0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sz="2000" spc="90" dirty="0">
                <a:solidFill>
                  <a:srgbClr val="12239D"/>
                </a:solidFill>
                <a:latin typeface="Lucida Sans Unicode"/>
                <a:cs typeface="Lucida Sans Unicode"/>
              </a:rPr>
              <a:t>and</a:t>
            </a:r>
            <a:r>
              <a:rPr sz="2000" spc="-385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000" b="1" spc="60" dirty="0">
                <a:solidFill>
                  <a:srgbClr val="12239D"/>
                </a:solidFill>
                <a:latin typeface="Trebuchet MS"/>
                <a:cs typeface="Trebuchet MS"/>
              </a:rPr>
              <a:t>March</a:t>
            </a:r>
            <a:r>
              <a:rPr sz="2000" spc="60" dirty="0">
                <a:solidFill>
                  <a:srgbClr val="12239D"/>
                </a:solidFill>
                <a:latin typeface="Lucida Sans Unicode"/>
                <a:cs typeface="Lucida Sans Unicode"/>
              </a:rPr>
              <a:t>. </a:t>
            </a:r>
            <a:r>
              <a:rPr sz="2000" spc="-70" dirty="0">
                <a:solidFill>
                  <a:srgbClr val="12239D"/>
                </a:solidFill>
                <a:latin typeface="Lucida Sans Unicode"/>
                <a:cs typeface="Lucida Sans Unicode"/>
              </a:rPr>
              <a:t>Quarter</a:t>
            </a:r>
            <a:r>
              <a:rPr sz="2000" spc="-355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000" spc="-919" dirty="0">
                <a:solidFill>
                  <a:srgbClr val="12239D"/>
                </a:solidFill>
                <a:latin typeface="Lucida Sans Unicode"/>
                <a:cs typeface="Lucida Sans Unicode"/>
              </a:rPr>
              <a:t>1</a:t>
            </a:r>
            <a:r>
              <a:rPr sz="2000" spc="-355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000" dirty="0">
                <a:solidFill>
                  <a:srgbClr val="12239D"/>
                </a:solidFill>
                <a:latin typeface="Lucida Sans Unicode"/>
                <a:cs typeface="Lucida Sans Unicode"/>
              </a:rPr>
              <a:t>accounts</a:t>
            </a:r>
            <a:r>
              <a:rPr sz="2000" spc="-350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000" spc="-145" dirty="0">
                <a:solidFill>
                  <a:srgbClr val="12239D"/>
                </a:solidFill>
                <a:latin typeface="Lucida Sans Unicode"/>
                <a:cs typeface="Lucida Sans Unicode"/>
              </a:rPr>
              <a:t>for</a:t>
            </a:r>
            <a:r>
              <a:rPr sz="2000" spc="-355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000" spc="-10" dirty="0">
                <a:solidFill>
                  <a:srgbClr val="12239D"/>
                </a:solidFill>
                <a:latin typeface="Lucida Sans Unicode"/>
                <a:cs typeface="Lucida Sans Unicode"/>
              </a:rPr>
              <a:t>approximately </a:t>
            </a:r>
            <a:r>
              <a:rPr sz="2000" b="1" spc="190" dirty="0">
                <a:solidFill>
                  <a:srgbClr val="12239D"/>
                </a:solidFill>
                <a:latin typeface="Trebuchet MS"/>
                <a:cs typeface="Trebuchet MS"/>
              </a:rPr>
              <a:t>34%</a:t>
            </a:r>
            <a:r>
              <a:rPr sz="2000" b="1" spc="-345" dirty="0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sz="2000" spc="-90" dirty="0">
                <a:solidFill>
                  <a:srgbClr val="12239D"/>
                </a:solidFill>
                <a:latin typeface="Lucida Sans Unicode"/>
                <a:cs typeface="Lucida Sans Unicode"/>
              </a:rPr>
              <a:t>of</a:t>
            </a:r>
            <a:r>
              <a:rPr sz="2000" spc="-385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000" spc="-30" dirty="0">
                <a:solidFill>
                  <a:srgbClr val="12239D"/>
                </a:solidFill>
                <a:latin typeface="Lucida Sans Unicode"/>
                <a:cs typeface="Lucida Sans Unicode"/>
              </a:rPr>
              <a:t>the</a:t>
            </a:r>
            <a:r>
              <a:rPr sz="2000" spc="-380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000" spc="-65" dirty="0">
                <a:solidFill>
                  <a:srgbClr val="12239D"/>
                </a:solidFill>
                <a:latin typeface="Lucida Sans Unicode"/>
                <a:cs typeface="Lucida Sans Unicode"/>
              </a:rPr>
              <a:t>total</a:t>
            </a:r>
            <a:r>
              <a:rPr sz="2000" spc="-385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000" spc="-80" dirty="0">
                <a:solidFill>
                  <a:srgbClr val="12239D"/>
                </a:solidFill>
                <a:latin typeface="Lucida Sans Unicode"/>
                <a:cs typeface="Lucida Sans Unicode"/>
              </a:rPr>
              <a:t>sold</a:t>
            </a:r>
            <a:r>
              <a:rPr sz="2000" spc="-380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000" spc="-60" dirty="0">
                <a:solidFill>
                  <a:srgbClr val="12239D"/>
                </a:solidFill>
                <a:latin typeface="Lucida Sans Unicode"/>
                <a:cs typeface="Lucida Sans Unicode"/>
              </a:rPr>
              <a:t>quantity</a:t>
            </a:r>
            <a:r>
              <a:rPr sz="2000" spc="-385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000" spc="-145" dirty="0">
                <a:solidFill>
                  <a:srgbClr val="12239D"/>
                </a:solidFill>
                <a:latin typeface="Lucida Sans Unicode"/>
                <a:cs typeface="Lucida Sans Unicode"/>
              </a:rPr>
              <a:t>for</a:t>
            </a:r>
            <a:r>
              <a:rPr sz="2000" spc="-380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000" spc="-215" dirty="0">
                <a:solidFill>
                  <a:srgbClr val="12239D"/>
                </a:solidFill>
                <a:latin typeface="Lucida Sans Unicode"/>
                <a:cs typeface="Lucida Sans Unicode"/>
              </a:rPr>
              <a:t>FY2020</a:t>
            </a:r>
            <a:r>
              <a:rPr sz="2900" spc="-215" dirty="0">
                <a:solidFill>
                  <a:srgbClr val="12239D"/>
                </a:solidFill>
                <a:latin typeface="Lucida Sans Unicode"/>
                <a:cs typeface="Lucida Sans Unicode"/>
              </a:rPr>
              <a:t>.</a:t>
            </a:r>
            <a:endParaRPr sz="2900" dirty="0">
              <a:latin typeface="Lucida Sans Unicode"/>
              <a:cs typeface="Lucida Sans Unicode"/>
            </a:endParaRPr>
          </a:p>
        </p:txBody>
      </p:sp>
      <p:sp>
        <p:nvSpPr>
          <p:cNvPr id="21" name="object 5">
            <a:extLst>
              <a:ext uri="{FF2B5EF4-FFF2-40B4-BE49-F238E27FC236}">
                <a16:creationId xmlns:a16="http://schemas.microsoft.com/office/drawing/2014/main" id="{160B4B15-AAA7-4EAD-9914-C108B95D5DEE}"/>
              </a:ext>
            </a:extLst>
          </p:cNvPr>
          <p:cNvSpPr/>
          <p:nvPr/>
        </p:nvSpPr>
        <p:spPr>
          <a:xfrm rot="1387909">
            <a:off x="9464606" y="2171700"/>
            <a:ext cx="1104900" cy="901700"/>
          </a:xfrm>
          <a:custGeom>
            <a:avLst/>
            <a:gdLst/>
            <a:ahLst/>
            <a:cxnLst/>
            <a:rect l="l" t="t" r="r" b="b"/>
            <a:pathLst>
              <a:path w="1104900" h="901700">
                <a:moveTo>
                  <a:pt x="626789" y="619173"/>
                </a:moveTo>
                <a:lnTo>
                  <a:pt x="620903" y="611831"/>
                </a:lnTo>
                <a:lnTo>
                  <a:pt x="617793" y="602632"/>
                </a:lnTo>
                <a:lnTo>
                  <a:pt x="616632" y="592436"/>
                </a:lnTo>
                <a:lnTo>
                  <a:pt x="616592" y="582103"/>
                </a:lnTo>
                <a:lnTo>
                  <a:pt x="620266" y="535566"/>
                </a:lnTo>
                <a:lnTo>
                  <a:pt x="630775" y="491749"/>
                </a:lnTo>
                <a:lnTo>
                  <a:pt x="650900" y="451869"/>
                </a:lnTo>
                <a:lnTo>
                  <a:pt x="683422" y="417140"/>
                </a:lnTo>
                <a:lnTo>
                  <a:pt x="739543" y="372159"/>
                </a:lnTo>
                <a:lnTo>
                  <a:pt x="796001" y="330816"/>
                </a:lnTo>
                <a:lnTo>
                  <a:pt x="766582" y="325932"/>
                </a:lnTo>
                <a:lnTo>
                  <a:pt x="686206" y="331192"/>
                </a:lnTo>
                <a:lnTo>
                  <a:pt x="638425" y="340331"/>
                </a:lnTo>
                <a:lnTo>
                  <a:pt x="587698" y="353141"/>
                </a:lnTo>
                <a:lnTo>
                  <a:pt x="535614" y="369119"/>
                </a:lnTo>
                <a:lnTo>
                  <a:pt x="483760" y="387763"/>
                </a:lnTo>
                <a:lnTo>
                  <a:pt x="433723" y="408570"/>
                </a:lnTo>
                <a:lnTo>
                  <a:pt x="387092" y="431040"/>
                </a:lnTo>
                <a:lnTo>
                  <a:pt x="345454" y="454668"/>
                </a:lnTo>
                <a:lnTo>
                  <a:pt x="310398" y="478954"/>
                </a:lnTo>
                <a:lnTo>
                  <a:pt x="270131" y="512669"/>
                </a:lnTo>
                <a:lnTo>
                  <a:pt x="232890" y="548396"/>
                </a:lnTo>
                <a:lnTo>
                  <a:pt x="198628" y="586091"/>
                </a:lnTo>
                <a:lnTo>
                  <a:pt x="167300" y="625712"/>
                </a:lnTo>
                <a:lnTo>
                  <a:pt x="138861" y="667216"/>
                </a:lnTo>
                <a:lnTo>
                  <a:pt x="113266" y="710559"/>
                </a:lnTo>
                <a:lnTo>
                  <a:pt x="90468" y="755700"/>
                </a:lnTo>
                <a:lnTo>
                  <a:pt x="70424" y="802595"/>
                </a:lnTo>
                <a:lnTo>
                  <a:pt x="53086" y="851201"/>
                </a:lnTo>
                <a:lnTo>
                  <a:pt x="38411" y="901476"/>
                </a:lnTo>
                <a:lnTo>
                  <a:pt x="23863" y="897847"/>
                </a:lnTo>
                <a:lnTo>
                  <a:pt x="1651" y="835426"/>
                </a:lnTo>
                <a:lnTo>
                  <a:pt x="0" y="802684"/>
                </a:lnTo>
                <a:lnTo>
                  <a:pt x="2346" y="769998"/>
                </a:lnTo>
                <a:lnTo>
                  <a:pt x="25472" y="686444"/>
                </a:lnTo>
                <a:lnTo>
                  <a:pt x="44901" y="637359"/>
                </a:lnTo>
                <a:lnTo>
                  <a:pt x="67366" y="590094"/>
                </a:lnTo>
                <a:lnTo>
                  <a:pt x="92779" y="544618"/>
                </a:lnTo>
                <a:lnTo>
                  <a:pt x="121053" y="500898"/>
                </a:lnTo>
                <a:lnTo>
                  <a:pt x="152103" y="458904"/>
                </a:lnTo>
                <a:lnTo>
                  <a:pt x="185841" y="418604"/>
                </a:lnTo>
                <a:lnTo>
                  <a:pt x="222180" y="379967"/>
                </a:lnTo>
                <a:lnTo>
                  <a:pt x="257236" y="346961"/>
                </a:lnTo>
                <a:lnTo>
                  <a:pt x="293863" y="316920"/>
                </a:lnTo>
                <a:lnTo>
                  <a:pt x="332066" y="289897"/>
                </a:lnTo>
                <a:lnTo>
                  <a:pt x="371850" y="265944"/>
                </a:lnTo>
                <a:lnTo>
                  <a:pt x="413220" y="245114"/>
                </a:lnTo>
                <a:lnTo>
                  <a:pt x="456180" y="227458"/>
                </a:lnTo>
                <a:lnTo>
                  <a:pt x="500734" y="213030"/>
                </a:lnTo>
                <a:lnTo>
                  <a:pt x="546889" y="201881"/>
                </a:lnTo>
                <a:lnTo>
                  <a:pt x="594647" y="194064"/>
                </a:lnTo>
                <a:lnTo>
                  <a:pt x="646187" y="188205"/>
                </a:lnTo>
                <a:lnTo>
                  <a:pt x="698088" y="183220"/>
                </a:lnTo>
                <a:lnTo>
                  <a:pt x="803595" y="173757"/>
                </a:lnTo>
                <a:lnTo>
                  <a:pt x="789406" y="160944"/>
                </a:lnTo>
                <a:lnTo>
                  <a:pt x="783957" y="156650"/>
                </a:lnTo>
                <a:lnTo>
                  <a:pt x="753976" y="131971"/>
                </a:lnTo>
                <a:lnTo>
                  <a:pt x="738695" y="109621"/>
                </a:lnTo>
                <a:lnTo>
                  <a:pt x="735667" y="82684"/>
                </a:lnTo>
                <a:lnTo>
                  <a:pt x="742444" y="44248"/>
                </a:lnTo>
                <a:lnTo>
                  <a:pt x="745273" y="33900"/>
                </a:lnTo>
                <a:lnTo>
                  <a:pt x="748815" y="23365"/>
                </a:lnTo>
                <a:lnTo>
                  <a:pt x="757103" y="0"/>
                </a:lnTo>
                <a:lnTo>
                  <a:pt x="780673" y="12291"/>
                </a:lnTo>
                <a:lnTo>
                  <a:pt x="834527" y="42772"/>
                </a:lnTo>
                <a:lnTo>
                  <a:pt x="928796" y="96556"/>
                </a:lnTo>
                <a:lnTo>
                  <a:pt x="976073" y="123198"/>
                </a:lnTo>
                <a:lnTo>
                  <a:pt x="1023565" y="149446"/>
                </a:lnTo>
                <a:lnTo>
                  <a:pt x="1071363" y="175130"/>
                </a:lnTo>
                <a:lnTo>
                  <a:pt x="1086038" y="185019"/>
                </a:lnTo>
                <a:lnTo>
                  <a:pt x="1095821" y="196313"/>
                </a:lnTo>
                <a:lnTo>
                  <a:pt x="1101617" y="209226"/>
                </a:lnTo>
                <a:lnTo>
                  <a:pt x="1104336" y="223975"/>
                </a:lnTo>
                <a:lnTo>
                  <a:pt x="1104199" y="255215"/>
                </a:lnTo>
                <a:lnTo>
                  <a:pt x="1089690" y="314946"/>
                </a:lnTo>
                <a:lnTo>
                  <a:pt x="1071260" y="352398"/>
                </a:lnTo>
                <a:lnTo>
                  <a:pt x="988721" y="391938"/>
                </a:lnTo>
                <a:lnTo>
                  <a:pt x="941425" y="413612"/>
                </a:lnTo>
                <a:lnTo>
                  <a:pt x="894877" y="436657"/>
                </a:lnTo>
                <a:lnTo>
                  <a:pt x="849123" y="461146"/>
                </a:lnTo>
                <a:lnTo>
                  <a:pt x="804212" y="487151"/>
                </a:lnTo>
                <a:lnTo>
                  <a:pt x="760190" y="514745"/>
                </a:lnTo>
                <a:lnTo>
                  <a:pt x="717104" y="544000"/>
                </a:lnTo>
                <a:lnTo>
                  <a:pt x="672247" y="579837"/>
                </a:lnTo>
                <a:lnTo>
                  <a:pt x="649947" y="599290"/>
                </a:lnTo>
                <a:lnTo>
                  <a:pt x="626789" y="619173"/>
                </a:lnTo>
                <a:close/>
              </a:path>
            </a:pathLst>
          </a:custGeom>
          <a:solidFill>
            <a:srgbClr val="12239D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735FB1-A7AF-475B-A038-169C98FEE7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2207" y="2083808"/>
            <a:ext cx="7128593" cy="681936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45000">
              <a:srgbClr val="F2E6AB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52013" y="3615801"/>
            <a:ext cx="7560655" cy="266177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828891" y="240971"/>
            <a:ext cx="14520544" cy="21209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599"/>
              </a:lnSpc>
              <a:spcBef>
                <a:spcPts val="100"/>
              </a:spcBef>
            </a:pPr>
            <a:r>
              <a:rPr sz="2400" spc="-145" dirty="0">
                <a:latin typeface="Lucida Sans Unicode"/>
                <a:cs typeface="Lucida Sans Unicode"/>
              </a:rPr>
              <a:t>9.</a:t>
            </a:r>
            <a:r>
              <a:rPr sz="2400" spc="-90" dirty="0">
                <a:latin typeface="Lucida Sans Unicode"/>
                <a:cs typeface="Lucida Sans Unicode"/>
              </a:rPr>
              <a:t> </a:t>
            </a:r>
            <a:r>
              <a:rPr sz="2400" spc="95" dirty="0">
                <a:latin typeface="Lucida Sans Unicode"/>
                <a:cs typeface="Lucida Sans Unicode"/>
              </a:rPr>
              <a:t>Which</a:t>
            </a:r>
            <a:r>
              <a:rPr sz="2400" spc="-90" dirty="0">
                <a:latin typeface="Lucida Sans Unicode"/>
                <a:cs typeface="Lucida Sans Unicode"/>
              </a:rPr>
              <a:t> </a:t>
            </a:r>
            <a:r>
              <a:rPr sz="2400" spc="95" dirty="0">
                <a:latin typeface="Lucida Sans Unicode"/>
                <a:cs typeface="Lucida Sans Unicode"/>
              </a:rPr>
              <a:t>channel</a:t>
            </a:r>
            <a:r>
              <a:rPr sz="2400" spc="-90" dirty="0">
                <a:latin typeface="Lucida Sans Unicode"/>
                <a:cs typeface="Lucida Sans Unicode"/>
              </a:rPr>
              <a:t> </a:t>
            </a:r>
            <a:r>
              <a:rPr sz="2400" spc="70" dirty="0">
                <a:latin typeface="Lucida Sans Unicode"/>
                <a:cs typeface="Lucida Sans Unicode"/>
              </a:rPr>
              <a:t>helped</a:t>
            </a:r>
            <a:r>
              <a:rPr sz="2400" spc="-8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to</a:t>
            </a:r>
            <a:r>
              <a:rPr sz="2400" spc="-9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bring</a:t>
            </a:r>
            <a:r>
              <a:rPr sz="2400" spc="-90" dirty="0">
                <a:latin typeface="Lucida Sans Unicode"/>
                <a:cs typeface="Lucida Sans Unicode"/>
              </a:rPr>
              <a:t> </a:t>
            </a:r>
            <a:r>
              <a:rPr sz="2400" spc="80" dirty="0">
                <a:latin typeface="Lucida Sans Unicode"/>
                <a:cs typeface="Lucida Sans Unicode"/>
              </a:rPr>
              <a:t>more</a:t>
            </a:r>
            <a:r>
              <a:rPr sz="2400" spc="-9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gross</a:t>
            </a:r>
            <a:r>
              <a:rPr sz="2400" spc="-85" dirty="0">
                <a:latin typeface="Lucida Sans Unicode"/>
                <a:cs typeface="Lucida Sans Unicode"/>
              </a:rPr>
              <a:t> </a:t>
            </a:r>
            <a:r>
              <a:rPr sz="2400" spc="75" dirty="0">
                <a:latin typeface="Lucida Sans Unicode"/>
                <a:cs typeface="Lucida Sans Unicode"/>
              </a:rPr>
              <a:t>sales</a:t>
            </a:r>
            <a:r>
              <a:rPr sz="2400" spc="-9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in</a:t>
            </a:r>
            <a:r>
              <a:rPr sz="2400" spc="-90" dirty="0">
                <a:latin typeface="Lucida Sans Unicode"/>
                <a:cs typeface="Lucida Sans Unicode"/>
              </a:rPr>
              <a:t> </a:t>
            </a:r>
            <a:r>
              <a:rPr sz="2400" spc="50" dirty="0">
                <a:latin typeface="Lucida Sans Unicode"/>
                <a:cs typeface="Lucida Sans Unicode"/>
              </a:rPr>
              <a:t>the</a:t>
            </a:r>
            <a:r>
              <a:rPr sz="2400" spc="-9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fiscal</a:t>
            </a:r>
            <a:r>
              <a:rPr sz="2400" spc="-85" dirty="0">
                <a:latin typeface="Lucida Sans Unicode"/>
                <a:cs typeface="Lucida Sans Unicode"/>
              </a:rPr>
              <a:t> </a:t>
            </a:r>
            <a:r>
              <a:rPr sz="2400" spc="110" dirty="0">
                <a:latin typeface="Lucida Sans Unicode"/>
                <a:cs typeface="Lucida Sans Unicode"/>
              </a:rPr>
              <a:t>year</a:t>
            </a:r>
            <a:r>
              <a:rPr sz="2400" spc="-90" dirty="0">
                <a:latin typeface="Lucida Sans Unicode"/>
                <a:cs typeface="Lucida Sans Unicode"/>
              </a:rPr>
              <a:t> </a:t>
            </a:r>
            <a:r>
              <a:rPr sz="2400" spc="-265" dirty="0">
                <a:latin typeface="Lucida Sans Unicode"/>
                <a:cs typeface="Lucida Sans Unicode"/>
              </a:rPr>
              <a:t>2021</a:t>
            </a:r>
            <a:r>
              <a:rPr sz="2400" spc="-90" dirty="0">
                <a:latin typeface="Lucida Sans Unicode"/>
                <a:cs typeface="Lucida Sans Unicode"/>
              </a:rPr>
              <a:t> </a:t>
            </a:r>
            <a:r>
              <a:rPr sz="2400" spc="145" dirty="0">
                <a:latin typeface="Lucida Sans Unicode"/>
                <a:cs typeface="Lucida Sans Unicode"/>
              </a:rPr>
              <a:t>and</a:t>
            </a:r>
            <a:r>
              <a:rPr sz="2400" spc="-90" dirty="0">
                <a:latin typeface="Lucida Sans Unicode"/>
                <a:cs typeface="Lucida Sans Unicode"/>
              </a:rPr>
              <a:t> </a:t>
            </a:r>
            <a:r>
              <a:rPr sz="2400" spc="50" dirty="0">
                <a:latin typeface="Lucida Sans Unicode"/>
                <a:cs typeface="Lucida Sans Unicode"/>
              </a:rPr>
              <a:t>the</a:t>
            </a:r>
            <a:r>
              <a:rPr sz="2400" spc="-85" dirty="0">
                <a:latin typeface="Lucida Sans Unicode"/>
                <a:cs typeface="Lucida Sans Unicode"/>
              </a:rPr>
              <a:t> </a:t>
            </a:r>
            <a:r>
              <a:rPr sz="2400" spc="105" dirty="0">
                <a:latin typeface="Lucida Sans Unicode"/>
                <a:cs typeface="Lucida Sans Unicode"/>
              </a:rPr>
              <a:t>percentage</a:t>
            </a:r>
            <a:r>
              <a:rPr sz="2400" spc="-90" dirty="0">
                <a:latin typeface="Lucida Sans Unicode"/>
                <a:cs typeface="Lucida Sans Unicode"/>
              </a:rPr>
              <a:t> </a:t>
            </a:r>
            <a:r>
              <a:rPr sz="2400" spc="-25" dirty="0">
                <a:latin typeface="Lucida Sans Unicode"/>
                <a:cs typeface="Lucida Sans Unicode"/>
              </a:rPr>
              <a:t>of </a:t>
            </a:r>
            <a:r>
              <a:rPr sz="2400" dirty="0">
                <a:latin typeface="Lucida Sans Unicode"/>
                <a:cs typeface="Lucida Sans Unicode"/>
              </a:rPr>
              <a:t>contribution?</a:t>
            </a:r>
            <a:r>
              <a:rPr sz="2400" spc="-1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The</a:t>
            </a:r>
            <a:r>
              <a:rPr sz="2400" spc="-1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final</a:t>
            </a:r>
            <a:r>
              <a:rPr sz="2400" spc="-1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output</a:t>
            </a:r>
            <a:r>
              <a:rPr sz="2400" spc="-15" dirty="0">
                <a:latin typeface="Lucida Sans Unicode"/>
                <a:cs typeface="Lucida Sans Unicode"/>
              </a:rPr>
              <a:t> </a:t>
            </a:r>
            <a:r>
              <a:rPr sz="2400" spc="65" dirty="0">
                <a:latin typeface="Lucida Sans Unicode"/>
                <a:cs typeface="Lucida Sans Unicode"/>
              </a:rPr>
              <a:t>contains</a:t>
            </a:r>
            <a:r>
              <a:rPr sz="2400" spc="-10" dirty="0">
                <a:latin typeface="Lucida Sans Unicode"/>
                <a:cs typeface="Lucida Sans Unicode"/>
              </a:rPr>
              <a:t> </a:t>
            </a:r>
            <a:r>
              <a:rPr sz="2400" spc="65" dirty="0">
                <a:latin typeface="Lucida Sans Unicode"/>
                <a:cs typeface="Lucida Sans Unicode"/>
              </a:rPr>
              <a:t>these</a:t>
            </a:r>
            <a:r>
              <a:rPr sz="2400" spc="-10" dirty="0">
                <a:latin typeface="Lucida Sans Unicode"/>
                <a:cs typeface="Lucida Sans Unicode"/>
              </a:rPr>
              <a:t> fields,</a:t>
            </a:r>
            <a:endParaRPr sz="2400" dirty="0">
              <a:latin typeface="Lucida Sans Unicode"/>
              <a:cs typeface="Lucida Sans Unicode"/>
            </a:endParaRPr>
          </a:p>
          <a:p>
            <a:pPr marL="7092315" marR="4767580" indent="-110489" algn="ctr">
              <a:lnSpc>
                <a:spcPct val="114599"/>
              </a:lnSpc>
            </a:pPr>
            <a:r>
              <a:rPr sz="2400" spc="85" dirty="0">
                <a:solidFill>
                  <a:srgbClr val="958AB5"/>
                </a:solidFill>
                <a:latin typeface="Lucida Sans Unicode"/>
                <a:cs typeface="Lucida Sans Unicode"/>
              </a:rPr>
              <a:t>channel </a:t>
            </a:r>
            <a:r>
              <a:rPr sz="2400" spc="105" dirty="0">
                <a:solidFill>
                  <a:srgbClr val="958AB5"/>
                </a:solidFill>
                <a:latin typeface="Lucida Sans Unicode"/>
                <a:cs typeface="Lucida Sans Unicode"/>
              </a:rPr>
              <a:t>gross_sales_mln </a:t>
            </a:r>
            <a:r>
              <a:rPr sz="2400" spc="95" dirty="0">
                <a:solidFill>
                  <a:srgbClr val="958AB5"/>
                </a:solidFill>
                <a:latin typeface="Lucida Sans Unicode"/>
                <a:cs typeface="Lucida Sans Unicode"/>
              </a:rPr>
              <a:t>percentage</a:t>
            </a:r>
            <a:endParaRPr sz="2400" dirty="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712668" y="3055145"/>
            <a:ext cx="927735" cy="598170"/>
          </a:xfrm>
          <a:custGeom>
            <a:avLst/>
            <a:gdLst/>
            <a:ahLst/>
            <a:cxnLst/>
            <a:rect l="l" t="t" r="r" b="b"/>
            <a:pathLst>
              <a:path w="927734" h="598170">
                <a:moveTo>
                  <a:pt x="508705" y="457196"/>
                </a:moveTo>
                <a:lnTo>
                  <a:pt x="505150" y="450823"/>
                </a:lnTo>
                <a:lnTo>
                  <a:pt x="503969" y="443384"/>
                </a:lnTo>
                <a:lnTo>
                  <a:pt x="504416" y="435431"/>
                </a:lnTo>
                <a:lnTo>
                  <a:pt x="514670" y="392370"/>
                </a:lnTo>
                <a:lnTo>
                  <a:pt x="549177" y="332236"/>
                </a:lnTo>
                <a:lnTo>
                  <a:pt x="627701" y="282588"/>
                </a:lnTo>
                <a:lnTo>
                  <a:pt x="676476" y="258180"/>
                </a:lnTo>
                <a:lnTo>
                  <a:pt x="644528" y="248633"/>
                </a:lnTo>
                <a:lnTo>
                  <a:pt x="601017" y="244581"/>
                </a:lnTo>
                <a:lnTo>
                  <a:pt x="549282" y="245554"/>
                </a:lnTo>
                <a:lnTo>
                  <a:pt x="492665" y="251082"/>
                </a:lnTo>
                <a:lnTo>
                  <a:pt x="434505" y="260694"/>
                </a:lnTo>
                <a:lnTo>
                  <a:pt x="378143" y="273920"/>
                </a:lnTo>
                <a:lnTo>
                  <a:pt x="326921" y="290290"/>
                </a:lnTo>
                <a:lnTo>
                  <a:pt x="284177" y="309333"/>
                </a:lnTo>
                <a:lnTo>
                  <a:pt x="240322" y="335442"/>
                </a:lnTo>
                <a:lnTo>
                  <a:pt x="199672" y="364546"/>
                </a:lnTo>
                <a:lnTo>
                  <a:pt x="162170" y="396571"/>
                </a:lnTo>
                <a:lnTo>
                  <a:pt x="127759" y="431442"/>
                </a:lnTo>
                <a:lnTo>
                  <a:pt x="96382" y="469081"/>
                </a:lnTo>
                <a:lnTo>
                  <a:pt x="67981" y="509415"/>
                </a:lnTo>
                <a:lnTo>
                  <a:pt x="42501" y="552368"/>
                </a:lnTo>
                <a:lnTo>
                  <a:pt x="19884" y="597864"/>
                </a:lnTo>
                <a:lnTo>
                  <a:pt x="9190" y="593223"/>
                </a:lnTo>
                <a:lnTo>
                  <a:pt x="3292" y="586215"/>
                </a:lnTo>
                <a:lnTo>
                  <a:pt x="719" y="577655"/>
                </a:lnTo>
                <a:lnTo>
                  <a:pt x="0" y="568359"/>
                </a:lnTo>
                <a:lnTo>
                  <a:pt x="328" y="542601"/>
                </a:lnTo>
                <a:lnTo>
                  <a:pt x="9449" y="492614"/>
                </a:lnTo>
                <a:lnTo>
                  <a:pt x="41093" y="426506"/>
                </a:lnTo>
                <a:lnTo>
                  <a:pt x="66023" y="386856"/>
                </a:lnTo>
                <a:lnTo>
                  <a:pt x="93661" y="349520"/>
                </a:lnTo>
                <a:lnTo>
                  <a:pt x="123914" y="314446"/>
                </a:lnTo>
                <a:lnTo>
                  <a:pt x="156690" y="281580"/>
                </a:lnTo>
                <a:lnTo>
                  <a:pt x="191894" y="250871"/>
                </a:lnTo>
                <a:lnTo>
                  <a:pt x="229434" y="222267"/>
                </a:lnTo>
                <a:lnTo>
                  <a:pt x="269760" y="196016"/>
                </a:lnTo>
                <a:lnTo>
                  <a:pt x="311437" y="173868"/>
                </a:lnTo>
                <a:lnTo>
                  <a:pt x="354456" y="155910"/>
                </a:lnTo>
                <a:lnTo>
                  <a:pt x="398811" y="142229"/>
                </a:lnTo>
                <a:lnTo>
                  <a:pt x="444495" y="132912"/>
                </a:lnTo>
                <a:lnTo>
                  <a:pt x="491501" y="128044"/>
                </a:lnTo>
                <a:lnTo>
                  <a:pt x="539821" y="127713"/>
                </a:lnTo>
                <a:lnTo>
                  <a:pt x="580163" y="129833"/>
                </a:lnTo>
                <a:lnTo>
                  <a:pt x="620669" y="132668"/>
                </a:lnTo>
                <a:lnTo>
                  <a:pt x="702921" y="138946"/>
                </a:lnTo>
                <a:lnTo>
                  <a:pt x="699232" y="134458"/>
                </a:lnTo>
                <a:lnTo>
                  <a:pt x="695146" y="128496"/>
                </a:lnTo>
                <a:lnTo>
                  <a:pt x="690088" y="123336"/>
                </a:lnTo>
                <a:lnTo>
                  <a:pt x="670307" y="100606"/>
                </a:lnTo>
                <a:lnTo>
                  <a:pt x="661507" y="81541"/>
                </a:lnTo>
                <a:lnTo>
                  <a:pt x="662717" y="60537"/>
                </a:lnTo>
                <a:lnTo>
                  <a:pt x="672966" y="31987"/>
                </a:lnTo>
                <a:lnTo>
                  <a:pt x="676496" y="24430"/>
                </a:lnTo>
                <a:lnTo>
                  <a:pt x="680599" y="16820"/>
                </a:lnTo>
                <a:lnTo>
                  <a:pt x="690029" y="0"/>
                </a:lnTo>
                <a:lnTo>
                  <a:pt x="706513" y="12427"/>
                </a:lnTo>
                <a:lnTo>
                  <a:pt x="750394" y="47983"/>
                </a:lnTo>
                <a:lnTo>
                  <a:pt x="828847" y="111798"/>
                </a:lnTo>
                <a:lnTo>
                  <a:pt x="868383" y="143319"/>
                </a:lnTo>
                <a:lnTo>
                  <a:pt x="908339" y="174309"/>
                </a:lnTo>
                <a:lnTo>
                  <a:pt x="927245" y="215919"/>
                </a:lnTo>
                <a:lnTo>
                  <a:pt x="923040" y="239811"/>
                </a:lnTo>
                <a:lnTo>
                  <a:pt x="904060" y="283668"/>
                </a:lnTo>
                <a:lnTo>
                  <a:pt x="876075" y="314454"/>
                </a:lnTo>
                <a:lnTo>
                  <a:pt x="809876" y="331335"/>
                </a:lnTo>
                <a:lnTo>
                  <a:pt x="764303" y="343946"/>
                </a:lnTo>
                <a:lnTo>
                  <a:pt x="719277" y="358143"/>
                </a:lnTo>
                <a:lnTo>
                  <a:pt x="674843" y="374025"/>
                </a:lnTo>
                <a:lnTo>
                  <a:pt x="631043" y="391690"/>
                </a:lnTo>
                <a:lnTo>
                  <a:pt x="587918" y="411235"/>
                </a:lnTo>
                <a:lnTo>
                  <a:pt x="548772" y="432915"/>
                </a:lnTo>
                <a:lnTo>
                  <a:pt x="529096" y="444946"/>
                </a:lnTo>
                <a:lnTo>
                  <a:pt x="508705" y="457196"/>
                </a:lnTo>
                <a:close/>
              </a:path>
            </a:pathLst>
          </a:custGeom>
          <a:solidFill>
            <a:srgbClr val="12239D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8"/>
          <p:cNvSpPr txBox="1"/>
          <p:nvPr/>
        </p:nvSpPr>
        <p:spPr>
          <a:xfrm>
            <a:off x="3149198" y="6286372"/>
            <a:ext cx="7306309" cy="2486578"/>
          </a:xfrm>
          <a:prstGeom prst="rect">
            <a:avLst/>
          </a:prstGeom>
        </p:spPr>
        <p:txBody>
          <a:bodyPr vert="horz" wrap="square" lIns="0" tIns="340360" rIns="0" bIns="0" rtlCol="0">
            <a:spAutoFit/>
          </a:bodyPr>
          <a:lstStyle/>
          <a:p>
            <a:pPr marL="88265">
              <a:lnSpc>
                <a:spcPct val="100000"/>
              </a:lnSpc>
              <a:spcBef>
                <a:spcPts val="2680"/>
              </a:spcBef>
            </a:pPr>
            <a:r>
              <a:rPr sz="2800" b="1" spc="200" dirty="0">
                <a:latin typeface="Trebuchet MS"/>
                <a:cs typeface="Trebuchet MS"/>
              </a:rPr>
              <a:t>Insights:</a:t>
            </a:r>
            <a:endParaRPr sz="2800" dirty="0">
              <a:latin typeface="Trebuchet MS"/>
              <a:cs typeface="Trebuchet MS"/>
            </a:endParaRPr>
          </a:p>
          <a:p>
            <a:pPr marL="12700" marR="5080">
              <a:lnSpc>
                <a:spcPct val="122800"/>
              </a:lnSpc>
              <a:spcBef>
                <a:spcPts val="1195"/>
              </a:spcBef>
            </a:pPr>
            <a:r>
              <a:rPr sz="2000" spc="-65" dirty="0">
                <a:solidFill>
                  <a:srgbClr val="12239D"/>
                </a:solidFill>
                <a:latin typeface="Lucida Sans Unicode"/>
                <a:cs typeface="Lucida Sans Unicode"/>
              </a:rPr>
              <a:t>Channel:</a:t>
            </a:r>
            <a:r>
              <a:rPr sz="2000" spc="-530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000" b="1" spc="-25" dirty="0">
                <a:solidFill>
                  <a:srgbClr val="12239D"/>
                </a:solidFill>
                <a:latin typeface="Trebuchet MS"/>
                <a:cs typeface="Trebuchet MS"/>
              </a:rPr>
              <a:t>"Retailer"</a:t>
            </a:r>
            <a:r>
              <a:rPr sz="2000" b="1" spc="-310" dirty="0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sz="2000" spc="-30" dirty="0">
                <a:solidFill>
                  <a:srgbClr val="12239D"/>
                </a:solidFill>
                <a:latin typeface="Lucida Sans Unicode"/>
                <a:cs typeface="Lucida Sans Unicode"/>
              </a:rPr>
              <a:t>helped</a:t>
            </a:r>
            <a:r>
              <a:rPr sz="2000" spc="-350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000" spc="-95" dirty="0">
                <a:solidFill>
                  <a:srgbClr val="12239D"/>
                </a:solidFill>
                <a:latin typeface="Lucida Sans Unicode"/>
                <a:cs typeface="Lucida Sans Unicode"/>
              </a:rPr>
              <a:t>bring</a:t>
            </a:r>
            <a:r>
              <a:rPr sz="2000" spc="-350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000" spc="-10" dirty="0">
                <a:solidFill>
                  <a:srgbClr val="12239D"/>
                </a:solidFill>
                <a:latin typeface="Lucida Sans Unicode"/>
                <a:cs typeface="Lucida Sans Unicode"/>
              </a:rPr>
              <a:t>maximum sales</a:t>
            </a:r>
            <a:r>
              <a:rPr sz="2000" spc="-390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000" spc="-55" dirty="0">
                <a:solidFill>
                  <a:srgbClr val="12239D"/>
                </a:solidFill>
                <a:latin typeface="Lucida Sans Unicode"/>
                <a:cs typeface="Lucida Sans Unicode"/>
              </a:rPr>
              <a:t>to</a:t>
            </a:r>
            <a:r>
              <a:rPr sz="2000" spc="-390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000" spc="-30" dirty="0">
                <a:solidFill>
                  <a:srgbClr val="12239D"/>
                </a:solidFill>
                <a:latin typeface="Lucida Sans Unicode"/>
                <a:cs typeface="Lucida Sans Unicode"/>
              </a:rPr>
              <a:t>the</a:t>
            </a:r>
            <a:r>
              <a:rPr sz="2000" spc="-390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000" spc="65" dirty="0">
                <a:solidFill>
                  <a:srgbClr val="12239D"/>
                </a:solidFill>
                <a:latin typeface="Lucida Sans Unicode"/>
                <a:cs typeface="Lucida Sans Unicode"/>
              </a:rPr>
              <a:t>company</a:t>
            </a:r>
            <a:r>
              <a:rPr sz="2000" spc="-390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000" spc="-100" dirty="0">
                <a:solidFill>
                  <a:srgbClr val="12239D"/>
                </a:solidFill>
                <a:latin typeface="Lucida Sans Unicode"/>
                <a:cs typeface="Lucida Sans Unicode"/>
              </a:rPr>
              <a:t>with</a:t>
            </a:r>
            <a:r>
              <a:rPr sz="2000" spc="-390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000" b="1" spc="-105" dirty="0">
                <a:solidFill>
                  <a:srgbClr val="12239D"/>
                </a:solidFill>
                <a:latin typeface="Trebuchet MS"/>
                <a:cs typeface="Trebuchet MS"/>
              </a:rPr>
              <a:t>73.22%</a:t>
            </a:r>
            <a:r>
              <a:rPr sz="2000" b="1" spc="-350" dirty="0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sz="2000" spc="135" dirty="0">
                <a:solidFill>
                  <a:srgbClr val="12239D"/>
                </a:solidFill>
                <a:latin typeface="Lucida Sans Unicode"/>
                <a:cs typeface="Lucida Sans Unicode"/>
              </a:rPr>
              <a:t>as</a:t>
            </a:r>
            <a:r>
              <a:rPr sz="2000" spc="-390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000" spc="-25" dirty="0">
                <a:solidFill>
                  <a:srgbClr val="12239D"/>
                </a:solidFill>
                <a:latin typeface="Lucida Sans Unicode"/>
                <a:cs typeface="Lucida Sans Unicode"/>
              </a:rPr>
              <a:t>the </a:t>
            </a:r>
            <a:r>
              <a:rPr sz="2000" spc="-110" dirty="0">
                <a:solidFill>
                  <a:srgbClr val="12239D"/>
                </a:solidFill>
                <a:latin typeface="Lucida Sans Unicode"/>
                <a:cs typeface="Lucida Sans Unicode"/>
              </a:rPr>
              <a:t>contribution</a:t>
            </a:r>
            <a:r>
              <a:rPr sz="2000" spc="-300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000" spc="-10" dirty="0">
                <a:solidFill>
                  <a:srgbClr val="12239D"/>
                </a:solidFill>
                <a:latin typeface="Lucida Sans Unicode"/>
                <a:cs typeface="Lucida Sans Unicode"/>
              </a:rPr>
              <a:t>percentage.</a:t>
            </a:r>
            <a:endParaRPr sz="2000" dirty="0">
              <a:latin typeface="Lucida Sans Unicode"/>
              <a:cs typeface="Lucida Sans Unicode"/>
            </a:endParaRPr>
          </a:p>
          <a:p>
            <a:pPr marL="12700" marR="785495">
              <a:lnSpc>
                <a:spcPct val="122800"/>
              </a:lnSpc>
            </a:pPr>
            <a:r>
              <a:rPr sz="2000" spc="-65" dirty="0">
                <a:solidFill>
                  <a:srgbClr val="12239D"/>
                </a:solidFill>
                <a:latin typeface="Lucida Sans Unicode"/>
                <a:cs typeface="Lucida Sans Unicode"/>
              </a:rPr>
              <a:t>Channel:</a:t>
            </a:r>
            <a:r>
              <a:rPr sz="2000" spc="-355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000" b="1" dirty="0">
                <a:solidFill>
                  <a:srgbClr val="12239D"/>
                </a:solidFill>
                <a:latin typeface="Trebuchet MS"/>
                <a:cs typeface="Trebuchet MS"/>
              </a:rPr>
              <a:t>"Distributor"</a:t>
            </a:r>
            <a:r>
              <a:rPr sz="2000" b="1" spc="-315" dirty="0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12239D"/>
                </a:solidFill>
                <a:latin typeface="Lucida Sans Unicode"/>
                <a:cs typeface="Lucida Sans Unicode"/>
              </a:rPr>
              <a:t>makes</a:t>
            </a:r>
            <a:r>
              <a:rPr sz="2000" spc="-355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000" spc="-30" dirty="0">
                <a:solidFill>
                  <a:srgbClr val="12239D"/>
                </a:solidFill>
                <a:latin typeface="Lucida Sans Unicode"/>
                <a:cs typeface="Lucida Sans Unicode"/>
              </a:rPr>
              <a:t>the</a:t>
            </a:r>
            <a:r>
              <a:rPr sz="2000" spc="-355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000" spc="-10" dirty="0">
                <a:solidFill>
                  <a:srgbClr val="12239D"/>
                </a:solidFill>
                <a:latin typeface="Lucida Sans Unicode"/>
                <a:cs typeface="Lucida Sans Unicode"/>
              </a:rPr>
              <a:t>least </a:t>
            </a:r>
            <a:r>
              <a:rPr sz="2000" spc="-110" dirty="0">
                <a:solidFill>
                  <a:srgbClr val="12239D"/>
                </a:solidFill>
                <a:latin typeface="Lucida Sans Unicode"/>
                <a:cs typeface="Lucida Sans Unicode"/>
              </a:rPr>
              <a:t>contribution</a:t>
            </a:r>
            <a:r>
              <a:rPr sz="2000" spc="-360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000" spc="100" dirty="0">
                <a:solidFill>
                  <a:srgbClr val="12239D"/>
                </a:solidFill>
                <a:latin typeface="Lucida Sans Unicode"/>
                <a:cs typeface="Lucida Sans Unicode"/>
              </a:rPr>
              <a:t>at</a:t>
            </a:r>
            <a:r>
              <a:rPr sz="2000" spc="-355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000" spc="365" dirty="0">
                <a:solidFill>
                  <a:srgbClr val="12239D"/>
                </a:solidFill>
                <a:latin typeface="Lucida Sans Unicode"/>
                <a:cs typeface="Lucida Sans Unicode"/>
              </a:rPr>
              <a:t>a</a:t>
            </a:r>
            <a:r>
              <a:rPr sz="2000" spc="-360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000" dirty="0">
                <a:solidFill>
                  <a:srgbClr val="12239D"/>
                </a:solidFill>
                <a:latin typeface="Lucida Sans Unicode"/>
                <a:cs typeface="Lucida Sans Unicode"/>
              </a:rPr>
              <a:t>percentage</a:t>
            </a:r>
            <a:r>
              <a:rPr sz="2000" spc="-355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000" spc="-90" dirty="0">
                <a:solidFill>
                  <a:srgbClr val="12239D"/>
                </a:solidFill>
                <a:latin typeface="Lucida Sans Unicode"/>
                <a:cs typeface="Lucida Sans Unicode"/>
              </a:rPr>
              <a:t>of</a:t>
            </a:r>
            <a:r>
              <a:rPr sz="2000" spc="-355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000" b="1" spc="-385" dirty="0">
                <a:solidFill>
                  <a:srgbClr val="12239D"/>
                </a:solidFill>
                <a:latin typeface="Trebuchet MS"/>
                <a:cs typeface="Trebuchet MS"/>
              </a:rPr>
              <a:t>11.31%</a:t>
            </a:r>
            <a:r>
              <a:rPr sz="2000" spc="-385" dirty="0">
                <a:solidFill>
                  <a:srgbClr val="12239D"/>
                </a:solidFill>
                <a:latin typeface="Lucida Sans Unicode"/>
                <a:cs typeface="Lucida Sans Unicode"/>
              </a:rPr>
              <a:t>.</a:t>
            </a:r>
            <a:endParaRPr sz="2000" dirty="0">
              <a:latin typeface="Lucida Sans Unicode"/>
              <a:cs typeface="Lucida Sans Unicode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BC7A97A-F305-4B85-8B57-E56D6DAA52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7000" y="2998320"/>
            <a:ext cx="7694005" cy="53480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45000">
              <a:srgbClr val="F2E6AB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14588" y="3299814"/>
            <a:ext cx="13458824" cy="481964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670436" y="180100"/>
            <a:ext cx="14806930" cy="29591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599"/>
              </a:lnSpc>
              <a:spcBef>
                <a:spcPts val="100"/>
              </a:spcBef>
            </a:pPr>
            <a:r>
              <a:rPr sz="2400" spc="-345" dirty="0">
                <a:latin typeface="Lucida Sans Unicode"/>
                <a:cs typeface="Lucida Sans Unicode"/>
              </a:rPr>
              <a:t>10.</a:t>
            </a:r>
            <a:r>
              <a:rPr sz="2400" spc="-120" dirty="0">
                <a:latin typeface="Lucida Sans Unicode"/>
                <a:cs typeface="Lucida Sans Unicode"/>
              </a:rPr>
              <a:t> </a:t>
            </a:r>
            <a:r>
              <a:rPr sz="2400" spc="80" dirty="0">
                <a:latin typeface="Lucida Sans Unicode"/>
                <a:cs typeface="Lucida Sans Unicode"/>
              </a:rPr>
              <a:t>Get</a:t>
            </a:r>
            <a:r>
              <a:rPr sz="2400" spc="-114" dirty="0">
                <a:latin typeface="Lucida Sans Unicode"/>
                <a:cs typeface="Lucida Sans Unicode"/>
              </a:rPr>
              <a:t> </a:t>
            </a:r>
            <a:r>
              <a:rPr sz="2400" spc="50" dirty="0">
                <a:latin typeface="Lucida Sans Unicode"/>
                <a:cs typeface="Lucida Sans Unicode"/>
              </a:rPr>
              <a:t>the</a:t>
            </a:r>
            <a:r>
              <a:rPr sz="2400" spc="-114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Top</a:t>
            </a:r>
            <a:r>
              <a:rPr sz="2400" spc="-114" dirty="0">
                <a:latin typeface="Lucida Sans Unicode"/>
                <a:cs typeface="Lucida Sans Unicode"/>
              </a:rPr>
              <a:t> 3</a:t>
            </a:r>
            <a:r>
              <a:rPr sz="2400" spc="-120" dirty="0">
                <a:latin typeface="Lucida Sans Unicode"/>
                <a:cs typeface="Lucida Sans Unicode"/>
              </a:rPr>
              <a:t> </a:t>
            </a:r>
            <a:r>
              <a:rPr sz="2400" spc="50" dirty="0">
                <a:latin typeface="Lucida Sans Unicode"/>
                <a:cs typeface="Lucida Sans Unicode"/>
              </a:rPr>
              <a:t>products</a:t>
            </a:r>
            <a:r>
              <a:rPr sz="2400" spc="-114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in</a:t>
            </a:r>
            <a:r>
              <a:rPr sz="2400" spc="-114" dirty="0">
                <a:latin typeface="Lucida Sans Unicode"/>
                <a:cs typeface="Lucida Sans Unicode"/>
              </a:rPr>
              <a:t> </a:t>
            </a:r>
            <a:r>
              <a:rPr sz="2400" spc="175" dirty="0">
                <a:latin typeface="Lucida Sans Unicode"/>
                <a:cs typeface="Lucida Sans Unicode"/>
              </a:rPr>
              <a:t>each</a:t>
            </a:r>
            <a:r>
              <a:rPr sz="2400" spc="-114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division</a:t>
            </a:r>
            <a:r>
              <a:rPr sz="2400" spc="-114" dirty="0">
                <a:latin typeface="Lucida Sans Unicode"/>
                <a:cs typeface="Lucida Sans Unicode"/>
              </a:rPr>
              <a:t> </a:t>
            </a:r>
            <a:r>
              <a:rPr sz="2400" spc="70" dirty="0">
                <a:latin typeface="Lucida Sans Unicode"/>
                <a:cs typeface="Lucida Sans Unicode"/>
              </a:rPr>
              <a:t>that</a:t>
            </a:r>
            <a:r>
              <a:rPr sz="2400" spc="-120" dirty="0">
                <a:latin typeface="Lucida Sans Unicode"/>
                <a:cs typeface="Lucida Sans Unicode"/>
              </a:rPr>
              <a:t> </a:t>
            </a:r>
            <a:r>
              <a:rPr sz="2400" spc="145" dirty="0">
                <a:latin typeface="Lucida Sans Unicode"/>
                <a:cs typeface="Lucida Sans Unicode"/>
              </a:rPr>
              <a:t>have</a:t>
            </a:r>
            <a:r>
              <a:rPr sz="2400" spc="-114" dirty="0">
                <a:latin typeface="Lucida Sans Unicode"/>
                <a:cs typeface="Lucida Sans Unicode"/>
              </a:rPr>
              <a:t> </a:t>
            </a:r>
            <a:r>
              <a:rPr sz="2400" spc="290" dirty="0">
                <a:latin typeface="Lucida Sans Unicode"/>
                <a:cs typeface="Lucida Sans Unicode"/>
              </a:rPr>
              <a:t>a</a:t>
            </a:r>
            <a:r>
              <a:rPr sz="2400" spc="-114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high</a:t>
            </a:r>
            <a:r>
              <a:rPr sz="2400" spc="-114" dirty="0">
                <a:latin typeface="Lucida Sans Unicode"/>
                <a:cs typeface="Lucida Sans Unicode"/>
              </a:rPr>
              <a:t> </a:t>
            </a:r>
            <a:r>
              <a:rPr sz="2400" spc="90" dirty="0">
                <a:latin typeface="Lucida Sans Unicode"/>
                <a:cs typeface="Lucida Sans Unicode"/>
              </a:rPr>
              <a:t>total_sold_quantity</a:t>
            </a:r>
            <a:r>
              <a:rPr sz="2400" spc="-114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in</a:t>
            </a:r>
            <a:r>
              <a:rPr sz="2400" spc="-120" dirty="0">
                <a:latin typeface="Lucida Sans Unicode"/>
                <a:cs typeface="Lucida Sans Unicode"/>
              </a:rPr>
              <a:t> </a:t>
            </a:r>
            <a:r>
              <a:rPr sz="2400" spc="50" dirty="0">
                <a:latin typeface="Lucida Sans Unicode"/>
                <a:cs typeface="Lucida Sans Unicode"/>
              </a:rPr>
              <a:t>the</a:t>
            </a:r>
            <a:r>
              <a:rPr sz="2400" spc="-114" dirty="0">
                <a:latin typeface="Lucida Sans Unicode"/>
                <a:cs typeface="Lucida Sans Unicode"/>
              </a:rPr>
              <a:t> </a:t>
            </a:r>
            <a:r>
              <a:rPr sz="2400" spc="85" dirty="0">
                <a:latin typeface="Lucida Sans Unicode"/>
                <a:cs typeface="Lucida Sans Unicode"/>
              </a:rPr>
              <a:t>fiscal_year </a:t>
            </a:r>
            <a:r>
              <a:rPr sz="2400" spc="-170" dirty="0">
                <a:latin typeface="Lucida Sans Unicode"/>
                <a:cs typeface="Lucida Sans Unicode"/>
              </a:rPr>
              <a:t>2021?</a:t>
            </a:r>
            <a:r>
              <a:rPr sz="2400" spc="-8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The</a:t>
            </a:r>
            <a:r>
              <a:rPr sz="2400" spc="-7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final</a:t>
            </a:r>
            <a:r>
              <a:rPr sz="2400" spc="-8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output</a:t>
            </a:r>
            <a:r>
              <a:rPr sz="2400" spc="-75" dirty="0">
                <a:latin typeface="Lucida Sans Unicode"/>
                <a:cs typeface="Lucida Sans Unicode"/>
              </a:rPr>
              <a:t> </a:t>
            </a:r>
            <a:r>
              <a:rPr sz="2400" spc="65" dirty="0">
                <a:latin typeface="Lucida Sans Unicode"/>
                <a:cs typeface="Lucida Sans Unicode"/>
              </a:rPr>
              <a:t>contains</a:t>
            </a:r>
            <a:r>
              <a:rPr sz="2400" spc="-80" dirty="0">
                <a:latin typeface="Lucida Sans Unicode"/>
                <a:cs typeface="Lucida Sans Unicode"/>
              </a:rPr>
              <a:t> </a:t>
            </a:r>
            <a:r>
              <a:rPr sz="2400" spc="65" dirty="0">
                <a:latin typeface="Lucida Sans Unicode"/>
                <a:cs typeface="Lucida Sans Unicode"/>
              </a:rPr>
              <a:t>these</a:t>
            </a:r>
            <a:r>
              <a:rPr sz="2400" spc="-75" dirty="0">
                <a:latin typeface="Lucida Sans Unicode"/>
                <a:cs typeface="Lucida Sans Unicode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fields,</a:t>
            </a:r>
            <a:endParaRPr sz="2400" dirty="0">
              <a:latin typeface="Lucida Sans Unicode"/>
              <a:cs typeface="Lucida Sans Unicode"/>
            </a:endParaRPr>
          </a:p>
          <a:p>
            <a:pPr marL="5953125" marR="6635115" indent="79375" algn="ctr">
              <a:lnSpc>
                <a:spcPct val="114599"/>
              </a:lnSpc>
            </a:pPr>
            <a:r>
              <a:rPr sz="2400" spc="-10" dirty="0">
                <a:solidFill>
                  <a:srgbClr val="958AB5"/>
                </a:solidFill>
                <a:latin typeface="Lucida Sans Unicode"/>
                <a:cs typeface="Lucida Sans Unicode"/>
              </a:rPr>
              <a:t>division </a:t>
            </a:r>
            <a:r>
              <a:rPr sz="2400" spc="110" dirty="0">
                <a:solidFill>
                  <a:srgbClr val="958AB5"/>
                </a:solidFill>
                <a:latin typeface="Lucida Sans Unicode"/>
                <a:cs typeface="Lucida Sans Unicode"/>
              </a:rPr>
              <a:t>product_code </a:t>
            </a:r>
            <a:r>
              <a:rPr sz="2400" spc="45" dirty="0">
                <a:solidFill>
                  <a:srgbClr val="958AB5"/>
                </a:solidFill>
                <a:latin typeface="Lucida Sans Unicode"/>
                <a:cs typeface="Lucida Sans Unicode"/>
              </a:rPr>
              <a:t>product</a:t>
            </a:r>
            <a:endParaRPr sz="2400" dirty="0">
              <a:latin typeface="Lucida Sans Unicode"/>
              <a:cs typeface="Lucida Sans Unicode"/>
            </a:endParaRPr>
          </a:p>
          <a:p>
            <a:pPr marL="5627370" marR="6120130" algn="ctr">
              <a:lnSpc>
                <a:spcPct val="114599"/>
              </a:lnSpc>
            </a:pPr>
            <a:r>
              <a:rPr sz="2400" spc="80" dirty="0">
                <a:solidFill>
                  <a:srgbClr val="958AB5"/>
                </a:solidFill>
                <a:latin typeface="Lucida Sans Unicode"/>
                <a:cs typeface="Lucida Sans Unicode"/>
              </a:rPr>
              <a:t>total_sold_quantity </a:t>
            </a:r>
            <a:r>
              <a:rPr sz="2400" spc="60" dirty="0">
                <a:solidFill>
                  <a:srgbClr val="958AB5"/>
                </a:solidFill>
                <a:latin typeface="Lucida Sans Unicode"/>
                <a:cs typeface="Lucida Sans Unicode"/>
              </a:rPr>
              <a:t>rank_order</a:t>
            </a:r>
            <a:endParaRPr sz="2400" dirty="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819400" y="8119463"/>
            <a:ext cx="13376910" cy="937949"/>
          </a:xfrm>
          <a:prstGeom prst="rect">
            <a:avLst/>
          </a:prstGeom>
        </p:spPr>
        <p:txBody>
          <a:bodyPr vert="horz" wrap="square" lIns="0" tIns="144780" rIns="0" bIns="0" rtlCol="0">
            <a:spAutoFit/>
          </a:bodyPr>
          <a:lstStyle/>
          <a:p>
            <a:pPr marL="24130">
              <a:lnSpc>
                <a:spcPct val="100000"/>
              </a:lnSpc>
              <a:spcBef>
                <a:spcPts val="1140"/>
              </a:spcBef>
            </a:pPr>
            <a:r>
              <a:rPr sz="2800" b="1" spc="165" dirty="0">
                <a:latin typeface="Trebuchet MS"/>
                <a:cs typeface="Trebuchet MS"/>
              </a:rPr>
              <a:t>Insight:</a:t>
            </a:r>
            <a:endParaRPr sz="2800" dirty="0">
              <a:latin typeface="Trebuchet MS"/>
              <a:cs typeface="Trebuchet MS"/>
            </a:endParaRPr>
          </a:p>
          <a:p>
            <a:pPr marL="12700" marR="5080">
              <a:lnSpc>
                <a:spcPct val="122800"/>
              </a:lnSpc>
              <a:spcBef>
                <a:spcPts val="25"/>
              </a:spcBef>
            </a:pPr>
            <a:r>
              <a:rPr sz="2000" spc="-70" dirty="0">
                <a:solidFill>
                  <a:srgbClr val="12239D"/>
                </a:solidFill>
                <a:latin typeface="Lucida Sans Unicode"/>
                <a:cs typeface="Lucida Sans Unicode"/>
              </a:rPr>
              <a:t>Every</a:t>
            </a:r>
            <a:r>
              <a:rPr sz="2000" spc="-350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000" spc="-114" dirty="0">
                <a:solidFill>
                  <a:srgbClr val="12239D"/>
                </a:solidFill>
                <a:latin typeface="Lucida Sans Unicode"/>
                <a:cs typeface="Lucida Sans Unicode"/>
              </a:rPr>
              <a:t>division</a:t>
            </a:r>
            <a:r>
              <a:rPr sz="2000" spc="-350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000" spc="65" dirty="0">
                <a:solidFill>
                  <a:srgbClr val="12239D"/>
                </a:solidFill>
                <a:latin typeface="Lucida Sans Unicode"/>
                <a:cs typeface="Lucida Sans Unicode"/>
              </a:rPr>
              <a:t>has</a:t>
            </a:r>
            <a:r>
              <a:rPr sz="2000" spc="-345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000" spc="360" dirty="0">
                <a:solidFill>
                  <a:srgbClr val="12239D"/>
                </a:solidFill>
                <a:latin typeface="Lucida Sans Unicode"/>
                <a:cs typeface="Lucida Sans Unicode"/>
              </a:rPr>
              <a:t>a</a:t>
            </a:r>
            <a:r>
              <a:rPr sz="2000" spc="-350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000" spc="-50" dirty="0">
                <a:solidFill>
                  <a:srgbClr val="12239D"/>
                </a:solidFill>
                <a:latin typeface="Lucida Sans Unicode"/>
                <a:cs typeface="Lucida Sans Unicode"/>
              </a:rPr>
              <a:t>product</a:t>
            </a:r>
            <a:r>
              <a:rPr sz="2000" spc="-345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000" spc="-95" dirty="0">
                <a:solidFill>
                  <a:srgbClr val="12239D"/>
                </a:solidFill>
                <a:latin typeface="Lucida Sans Unicode"/>
                <a:cs typeface="Lucida Sans Unicode"/>
              </a:rPr>
              <a:t>with</a:t>
            </a:r>
            <a:r>
              <a:rPr sz="2000" spc="-350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000" b="1" spc="-45" dirty="0">
                <a:solidFill>
                  <a:srgbClr val="12239D"/>
                </a:solidFill>
                <a:latin typeface="Trebuchet MS"/>
                <a:cs typeface="Trebuchet MS"/>
              </a:rPr>
              <a:t>different</a:t>
            </a:r>
            <a:r>
              <a:rPr sz="2000" b="1" spc="-475" dirty="0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sz="2000" b="1" spc="100" dirty="0">
                <a:solidFill>
                  <a:srgbClr val="12239D"/>
                </a:solidFill>
                <a:latin typeface="Trebuchet MS"/>
                <a:cs typeface="Trebuchet MS"/>
              </a:rPr>
              <a:t>variants</a:t>
            </a:r>
            <a:r>
              <a:rPr sz="2000" b="1" spc="-300" dirty="0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sz="2000" spc="-10" dirty="0">
                <a:solidFill>
                  <a:srgbClr val="12239D"/>
                </a:solidFill>
                <a:latin typeface="Lucida Sans Unicode"/>
                <a:cs typeface="Lucida Sans Unicode"/>
              </a:rPr>
              <a:t>that</a:t>
            </a:r>
            <a:r>
              <a:rPr sz="2000" spc="-350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000" dirty="0">
                <a:solidFill>
                  <a:srgbClr val="12239D"/>
                </a:solidFill>
                <a:latin typeface="Lucida Sans Unicode"/>
                <a:cs typeface="Lucida Sans Unicode"/>
              </a:rPr>
              <a:t>appears</a:t>
            </a:r>
            <a:r>
              <a:rPr sz="2000" spc="-345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000" b="1" dirty="0">
                <a:solidFill>
                  <a:srgbClr val="12239D"/>
                </a:solidFill>
                <a:latin typeface="Trebuchet MS"/>
                <a:cs typeface="Trebuchet MS"/>
              </a:rPr>
              <a:t>twice</a:t>
            </a:r>
            <a:r>
              <a:rPr sz="2000" b="1" spc="-305" dirty="0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sz="2000" spc="-100" dirty="0">
                <a:solidFill>
                  <a:srgbClr val="12239D"/>
                </a:solidFill>
                <a:latin typeface="Lucida Sans Unicode"/>
                <a:cs typeface="Lucida Sans Unicode"/>
              </a:rPr>
              <a:t>in</a:t>
            </a:r>
            <a:r>
              <a:rPr sz="2000" spc="-345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000" spc="-25" dirty="0">
                <a:solidFill>
                  <a:srgbClr val="12239D"/>
                </a:solidFill>
                <a:latin typeface="Lucida Sans Unicode"/>
                <a:cs typeface="Lucida Sans Unicode"/>
              </a:rPr>
              <a:t>the</a:t>
            </a:r>
            <a:r>
              <a:rPr sz="2000" spc="-350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000" spc="-25" dirty="0">
                <a:solidFill>
                  <a:srgbClr val="12239D"/>
                </a:solidFill>
                <a:latin typeface="Lucida Sans Unicode"/>
                <a:cs typeface="Lucida Sans Unicode"/>
              </a:rPr>
              <a:t>top </a:t>
            </a:r>
            <a:r>
              <a:rPr sz="2000" spc="-55" dirty="0">
                <a:solidFill>
                  <a:srgbClr val="12239D"/>
                </a:solidFill>
                <a:latin typeface="Lucida Sans Unicode"/>
                <a:cs typeface="Lucida Sans Unicode"/>
              </a:rPr>
              <a:t>three</a:t>
            </a:r>
            <a:r>
              <a:rPr sz="2000" spc="-370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000" spc="-55" dirty="0">
                <a:solidFill>
                  <a:srgbClr val="12239D"/>
                </a:solidFill>
                <a:latin typeface="Lucida Sans Unicode"/>
                <a:cs typeface="Lucida Sans Unicode"/>
              </a:rPr>
              <a:t>products</a:t>
            </a:r>
            <a:r>
              <a:rPr sz="2000" spc="-370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000" spc="55" dirty="0">
                <a:solidFill>
                  <a:srgbClr val="12239D"/>
                </a:solidFill>
                <a:latin typeface="Lucida Sans Unicode"/>
                <a:cs typeface="Lucida Sans Unicode"/>
              </a:rPr>
              <a:t>by</a:t>
            </a:r>
            <a:r>
              <a:rPr sz="2000" spc="-370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000" spc="-114" dirty="0">
                <a:solidFill>
                  <a:srgbClr val="12239D"/>
                </a:solidFill>
                <a:latin typeface="Lucida Sans Unicode"/>
                <a:cs typeface="Lucida Sans Unicode"/>
              </a:rPr>
              <a:t>division</a:t>
            </a:r>
            <a:r>
              <a:rPr sz="2000" spc="-370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000" spc="-10" dirty="0">
                <a:solidFill>
                  <a:srgbClr val="12239D"/>
                </a:solidFill>
                <a:latin typeface="Lucida Sans Unicode"/>
                <a:cs typeface="Lucida Sans Unicode"/>
              </a:rPr>
              <a:t>list.</a:t>
            </a:r>
            <a:endParaRPr sz="2000" dirty="0">
              <a:latin typeface="Lucida Sans Unicode"/>
              <a:cs typeface="Lucida Sans Unicod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45000">
              <a:srgbClr val="F2E6AB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F3574EF-4D53-473B-A7A6-3EC567AB7ADC}"/>
              </a:ext>
            </a:extLst>
          </p:cNvPr>
          <p:cNvGrpSpPr/>
          <p:nvPr/>
        </p:nvGrpSpPr>
        <p:grpSpPr>
          <a:xfrm>
            <a:off x="0" y="571315"/>
            <a:ext cx="6487430" cy="5830114"/>
            <a:chOff x="0" y="571315"/>
            <a:chExt cx="6487430" cy="5830114"/>
          </a:xfrm>
        </p:grpSpPr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923FADA8-3A3B-4B64-A66D-D6BE9FB6304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71315"/>
              <a:ext cx="6487430" cy="5830114"/>
            </a:xfrm>
            <a:prstGeom prst="rect">
              <a:avLst/>
            </a:prstGeom>
          </p:spPr>
        </p:pic>
        <p:sp>
          <p:nvSpPr>
            <p:cNvPr id="9" name="object 9"/>
            <p:cNvSpPr txBox="1"/>
            <p:nvPr/>
          </p:nvSpPr>
          <p:spPr>
            <a:xfrm>
              <a:off x="1318003" y="5895832"/>
              <a:ext cx="1172845" cy="33020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000" spc="130" dirty="0">
                  <a:latin typeface="Trebuchet MS"/>
                  <a:cs typeface="Trebuchet MS"/>
                </a:rPr>
                <a:t>Premium</a:t>
              </a:r>
              <a:endParaRPr sz="2000" dirty="0">
                <a:latin typeface="Trebuchet MS"/>
                <a:cs typeface="Trebuchet MS"/>
              </a:endParaRPr>
            </a:p>
          </p:txBody>
        </p:sp>
        <p:sp>
          <p:nvSpPr>
            <p:cNvPr id="10" name="object 10"/>
            <p:cNvSpPr txBox="1"/>
            <p:nvPr/>
          </p:nvSpPr>
          <p:spPr>
            <a:xfrm>
              <a:off x="2901575" y="5895832"/>
              <a:ext cx="530225" cy="33020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000" spc="65" dirty="0">
                  <a:latin typeface="Trebuchet MS"/>
                  <a:cs typeface="Trebuchet MS"/>
                </a:rPr>
                <a:t>Plus</a:t>
              </a:r>
              <a:endParaRPr sz="2000" dirty="0">
                <a:latin typeface="Trebuchet MS"/>
                <a:cs typeface="Trebuchet MS"/>
              </a:endParaRPr>
            </a:p>
          </p:txBody>
        </p:sp>
        <p:sp>
          <p:nvSpPr>
            <p:cNvPr id="11" name="object 11"/>
            <p:cNvSpPr txBox="1"/>
            <p:nvPr/>
          </p:nvSpPr>
          <p:spPr>
            <a:xfrm>
              <a:off x="3959666" y="5883132"/>
              <a:ext cx="1172845" cy="33020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000" spc="130" dirty="0">
                  <a:latin typeface="Trebuchet MS"/>
                  <a:cs typeface="Trebuchet MS"/>
                </a:rPr>
                <a:t>Premium</a:t>
              </a:r>
              <a:endParaRPr sz="2000" dirty="0">
                <a:latin typeface="Trebuchet MS"/>
                <a:cs typeface="Trebuchet MS"/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AF8EC90E-43B3-4106-BD6E-5950A51F691D}"/>
              </a:ext>
            </a:extLst>
          </p:cNvPr>
          <p:cNvGrpSpPr/>
          <p:nvPr/>
        </p:nvGrpSpPr>
        <p:grpSpPr>
          <a:xfrm>
            <a:off x="5743100" y="1257300"/>
            <a:ext cx="6801799" cy="6039693"/>
            <a:chOff x="5743100" y="1257300"/>
            <a:chExt cx="6801799" cy="6039693"/>
          </a:xfrm>
        </p:grpSpPr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BA420C6F-F461-4C0E-9920-1DAD9C71C7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43100" y="1257300"/>
              <a:ext cx="6801799" cy="6039693"/>
            </a:xfrm>
            <a:prstGeom prst="rect">
              <a:avLst/>
            </a:prstGeom>
          </p:spPr>
        </p:pic>
        <p:sp>
          <p:nvSpPr>
            <p:cNvPr id="19" name="object 19"/>
            <p:cNvSpPr txBox="1"/>
            <p:nvPr/>
          </p:nvSpPr>
          <p:spPr>
            <a:xfrm>
              <a:off x="9821266" y="6549379"/>
              <a:ext cx="1511935" cy="73025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marR="5080" indent="169545">
                <a:lnSpc>
                  <a:spcPct val="115599"/>
                </a:lnSpc>
                <a:spcBef>
                  <a:spcPts val="100"/>
                </a:spcBef>
              </a:pPr>
              <a:r>
                <a:rPr sz="2000" spc="130" dirty="0">
                  <a:latin typeface="Trebuchet MS"/>
                  <a:cs typeface="Trebuchet MS"/>
                </a:rPr>
                <a:t>Premium </a:t>
              </a:r>
              <a:r>
                <a:rPr sz="2000" spc="95" dirty="0">
                  <a:latin typeface="Trebuchet MS"/>
                  <a:cs typeface="Trebuchet MS"/>
                </a:rPr>
                <a:t>Misty</a:t>
              </a:r>
              <a:r>
                <a:rPr sz="2000" spc="-65" dirty="0">
                  <a:latin typeface="Trebuchet MS"/>
                  <a:cs typeface="Trebuchet MS"/>
                </a:rPr>
                <a:t> </a:t>
              </a:r>
              <a:r>
                <a:rPr sz="2000" spc="105" dirty="0">
                  <a:latin typeface="Trebuchet MS"/>
                  <a:cs typeface="Trebuchet MS"/>
                </a:rPr>
                <a:t>Green</a:t>
              </a:r>
              <a:endParaRPr sz="2000" dirty="0">
                <a:latin typeface="Trebuchet MS"/>
                <a:cs typeface="Trebuchet MS"/>
              </a:endParaRPr>
            </a:p>
          </p:txBody>
        </p:sp>
        <p:sp>
          <p:nvSpPr>
            <p:cNvPr id="20" name="object 20"/>
            <p:cNvSpPr txBox="1"/>
            <p:nvPr/>
          </p:nvSpPr>
          <p:spPr>
            <a:xfrm>
              <a:off x="8694580" y="6653765"/>
              <a:ext cx="1081405" cy="33020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000" spc="85" dirty="0">
                  <a:latin typeface="Trebuchet MS"/>
                  <a:cs typeface="Trebuchet MS"/>
                </a:rPr>
                <a:t>Plus</a:t>
              </a:r>
              <a:r>
                <a:rPr sz="2000" spc="-70" dirty="0">
                  <a:latin typeface="Trebuchet MS"/>
                  <a:cs typeface="Trebuchet MS"/>
                </a:rPr>
                <a:t> </a:t>
              </a:r>
              <a:r>
                <a:rPr sz="2000" spc="114" dirty="0">
                  <a:latin typeface="Trebuchet MS"/>
                  <a:cs typeface="Trebuchet MS"/>
                </a:rPr>
                <a:t>Red</a:t>
              </a:r>
              <a:endParaRPr sz="2000" dirty="0">
                <a:latin typeface="Trebuchet MS"/>
                <a:cs typeface="Trebuchet MS"/>
              </a:endParaRPr>
            </a:p>
          </p:txBody>
        </p:sp>
        <p:sp>
          <p:nvSpPr>
            <p:cNvPr id="21" name="object 21"/>
            <p:cNvSpPr txBox="1"/>
            <p:nvPr/>
          </p:nvSpPr>
          <p:spPr>
            <a:xfrm>
              <a:off x="7255791" y="6566743"/>
              <a:ext cx="1210945" cy="73025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335915" marR="5080" indent="-323850">
                <a:lnSpc>
                  <a:spcPct val="115599"/>
                </a:lnSpc>
                <a:spcBef>
                  <a:spcPts val="100"/>
                </a:spcBef>
              </a:pPr>
              <a:r>
                <a:rPr sz="2000" spc="150" dirty="0">
                  <a:latin typeface="Trebuchet MS"/>
                  <a:cs typeface="Trebuchet MS"/>
                </a:rPr>
                <a:t>Standard </a:t>
              </a:r>
              <a:r>
                <a:rPr sz="2000" spc="55" dirty="0">
                  <a:latin typeface="Trebuchet MS"/>
                  <a:cs typeface="Trebuchet MS"/>
                </a:rPr>
                <a:t>Blue</a:t>
              </a:r>
              <a:endParaRPr sz="2000" dirty="0">
                <a:latin typeface="Trebuchet MS"/>
                <a:cs typeface="Trebuchet MS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26EAEFF7-E18E-4DDA-BC20-9EE313D7332C}"/>
              </a:ext>
            </a:extLst>
          </p:cNvPr>
          <p:cNvGrpSpPr/>
          <p:nvPr/>
        </p:nvGrpSpPr>
        <p:grpSpPr>
          <a:xfrm>
            <a:off x="11658600" y="2899801"/>
            <a:ext cx="7249537" cy="5992061"/>
            <a:chOff x="11658600" y="2899801"/>
            <a:chExt cx="7249537" cy="5992061"/>
          </a:xfrm>
        </p:grpSpPr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11D7DE58-8963-463F-80A9-E4C743FFDEA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58600" y="2899801"/>
              <a:ext cx="7249537" cy="5992061"/>
            </a:xfrm>
            <a:prstGeom prst="rect">
              <a:avLst/>
            </a:prstGeom>
          </p:spPr>
        </p:pic>
        <p:sp>
          <p:nvSpPr>
            <p:cNvPr id="41" name="object 41"/>
            <p:cNvSpPr txBox="1"/>
            <p:nvPr/>
          </p:nvSpPr>
          <p:spPr>
            <a:xfrm>
              <a:off x="12877800" y="8415569"/>
              <a:ext cx="3101340" cy="34544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  <a:tabLst>
                  <a:tab pos="1686560" algn="l"/>
                </a:tabLst>
              </a:pPr>
              <a:r>
                <a:rPr sz="2000" spc="160" dirty="0">
                  <a:latin typeface="Trebuchet MS"/>
                  <a:cs typeface="Trebuchet MS"/>
                </a:rPr>
                <a:t>Standard</a:t>
              </a:r>
              <a:r>
                <a:rPr sz="2000" spc="-40" dirty="0">
                  <a:latin typeface="Trebuchet MS"/>
                  <a:cs typeface="Trebuchet MS"/>
                </a:rPr>
                <a:t> </a:t>
              </a:r>
              <a:r>
                <a:rPr sz="2000" spc="40" dirty="0">
                  <a:latin typeface="Trebuchet MS"/>
                  <a:cs typeface="Trebuchet MS"/>
                </a:rPr>
                <a:t>2</a:t>
              </a:r>
              <a:r>
                <a:rPr sz="2000" dirty="0">
                  <a:latin typeface="Trebuchet MS"/>
                  <a:cs typeface="Trebuchet MS"/>
                </a:rPr>
                <a:t>	</a:t>
              </a:r>
              <a:r>
                <a:rPr sz="2100" spc="170" dirty="0">
                  <a:latin typeface="Trebuchet MS"/>
                  <a:cs typeface="Trebuchet MS"/>
                </a:rPr>
                <a:t>Standard</a:t>
              </a:r>
              <a:r>
                <a:rPr sz="2100" spc="-40" dirty="0">
                  <a:latin typeface="Trebuchet MS"/>
                  <a:cs typeface="Trebuchet MS"/>
                </a:rPr>
                <a:t> </a:t>
              </a:r>
              <a:r>
                <a:rPr sz="2100" spc="-480" dirty="0">
                  <a:latin typeface="Trebuchet MS"/>
                  <a:cs typeface="Trebuchet MS"/>
                </a:rPr>
                <a:t>1</a:t>
              </a:r>
              <a:endParaRPr sz="2100" dirty="0">
                <a:latin typeface="Trebuchet MS"/>
                <a:cs typeface="Trebuchet MS"/>
              </a:endParaRPr>
            </a:p>
          </p:txBody>
        </p:sp>
        <p:sp>
          <p:nvSpPr>
            <p:cNvPr id="42" name="object 42"/>
            <p:cNvSpPr txBox="1"/>
            <p:nvPr/>
          </p:nvSpPr>
          <p:spPr>
            <a:xfrm>
              <a:off x="16230600" y="8415569"/>
              <a:ext cx="744220" cy="33020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000" spc="85" dirty="0">
                  <a:latin typeface="Trebuchet MS"/>
                  <a:cs typeface="Trebuchet MS"/>
                </a:rPr>
                <a:t>Plus</a:t>
              </a:r>
              <a:r>
                <a:rPr sz="2000" spc="-70" dirty="0">
                  <a:latin typeface="Trebuchet MS"/>
                  <a:cs typeface="Trebuchet MS"/>
                </a:rPr>
                <a:t> </a:t>
              </a:r>
              <a:r>
                <a:rPr sz="2000" spc="40" dirty="0">
                  <a:latin typeface="Trebuchet MS"/>
                  <a:cs typeface="Trebuchet MS"/>
                </a:rPr>
                <a:t>2</a:t>
              </a:r>
              <a:endParaRPr sz="2000" dirty="0">
                <a:latin typeface="Trebuchet MS"/>
                <a:cs typeface="Trebuchet MS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45000">
              <a:srgbClr val="F2E6AB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109030" y="0"/>
            <a:ext cx="4178970" cy="6350241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0" y="0"/>
            <a:ext cx="16670019" cy="6291580"/>
            <a:chOff x="0" y="0"/>
            <a:chExt cx="16670019" cy="629158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6562400" cy="629131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6669511" cy="4163567"/>
            </a:xfrm>
            <a:prstGeom prst="rect">
              <a:avLst/>
            </a:prstGeom>
          </p:spPr>
        </p:pic>
      </p:grpSp>
      <p:grpSp>
        <p:nvGrpSpPr>
          <p:cNvPr id="6" name="object 6"/>
          <p:cNvGrpSpPr/>
          <p:nvPr/>
        </p:nvGrpSpPr>
        <p:grpSpPr>
          <a:xfrm>
            <a:off x="10908034" y="7981457"/>
            <a:ext cx="7379970" cy="2305685"/>
            <a:chOff x="10908034" y="7981457"/>
            <a:chExt cx="7379970" cy="2305685"/>
          </a:xfrm>
        </p:grpSpPr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908034" y="7981457"/>
              <a:ext cx="7379965" cy="2305541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631173" y="9177096"/>
              <a:ext cx="933449" cy="99059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094454" y="9177096"/>
              <a:ext cx="1000124" cy="990599"/>
            </a:xfrm>
            <a:prstGeom prst="rect">
              <a:avLst/>
            </a:prstGeom>
          </p:spPr>
        </p:pic>
      </p:grpSp>
      <p:pic>
        <p:nvPicPr>
          <p:cNvPr id="12" name="object 12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9421367" y="3553967"/>
            <a:ext cx="7677911" cy="4002023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A54FC553-4F82-47E0-83B0-AEBB4EB8A0D7}"/>
              </a:ext>
            </a:extLst>
          </p:cNvPr>
          <p:cNvGrpSpPr/>
          <p:nvPr/>
        </p:nvGrpSpPr>
        <p:grpSpPr>
          <a:xfrm>
            <a:off x="14212799" y="455464"/>
            <a:ext cx="4090441" cy="6819264"/>
            <a:chOff x="14212799" y="455464"/>
            <a:chExt cx="4090441" cy="6819264"/>
          </a:xfrm>
        </p:grpSpPr>
        <p:pic>
          <p:nvPicPr>
            <p:cNvPr id="11" name="object 1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212799" y="455464"/>
              <a:ext cx="4090441" cy="5657849"/>
            </a:xfrm>
            <a:prstGeom prst="rect">
              <a:avLst/>
            </a:prstGeom>
          </p:spPr>
        </p:pic>
        <p:sp>
          <p:nvSpPr>
            <p:cNvPr id="15" name="object 15"/>
            <p:cNvSpPr txBox="1"/>
            <p:nvPr/>
          </p:nvSpPr>
          <p:spPr>
            <a:xfrm>
              <a:off x="15443961" y="6229518"/>
              <a:ext cx="2451100" cy="1045210"/>
            </a:xfrm>
            <a:prstGeom prst="rect">
              <a:avLst/>
            </a:prstGeom>
          </p:spPr>
          <p:txBody>
            <a:bodyPr vert="horz" wrap="square" lIns="0" tIns="14033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105"/>
                </a:spcBef>
              </a:pPr>
              <a:r>
                <a:rPr sz="3200" b="1" spc="105" dirty="0">
                  <a:latin typeface="Trebuchet MS"/>
                  <a:cs typeface="Trebuchet MS"/>
                </a:rPr>
                <a:t>Bhavin</a:t>
              </a:r>
              <a:r>
                <a:rPr sz="3200" b="1" spc="-405" dirty="0">
                  <a:latin typeface="Trebuchet MS"/>
                  <a:cs typeface="Trebuchet MS"/>
                </a:rPr>
                <a:t> </a:t>
              </a:r>
              <a:r>
                <a:rPr sz="3200" b="1" spc="-20" dirty="0">
                  <a:latin typeface="Trebuchet MS"/>
                  <a:cs typeface="Trebuchet MS"/>
                </a:rPr>
                <a:t>Patel</a:t>
              </a:r>
              <a:endParaRPr sz="3200" dirty="0">
                <a:latin typeface="Trebuchet MS"/>
                <a:cs typeface="Trebuchet MS"/>
              </a:endParaRPr>
            </a:p>
            <a:p>
              <a:pPr marL="91440">
                <a:lnSpc>
                  <a:spcPct val="100000"/>
                </a:lnSpc>
                <a:spcBef>
                  <a:spcPts val="660"/>
                </a:spcBef>
              </a:pPr>
              <a:r>
                <a:rPr sz="2100" spc="-135" dirty="0">
                  <a:latin typeface="Verdana"/>
                  <a:cs typeface="Verdana"/>
                </a:rPr>
                <a:t>aka</a:t>
              </a:r>
              <a:r>
                <a:rPr sz="2100" spc="-200" dirty="0">
                  <a:latin typeface="Verdana"/>
                  <a:cs typeface="Verdana"/>
                </a:rPr>
                <a:t> </a:t>
              </a:r>
              <a:r>
                <a:rPr sz="2100" spc="-155" dirty="0">
                  <a:solidFill>
                    <a:srgbClr val="12239D"/>
                  </a:solidFill>
                  <a:latin typeface="Arial Black"/>
                  <a:cs typeface="Arial Black"/>
                </a:rPr>
                <a:t>Bruce</a:t>
              </a:r>
              <a:r>
                <a:rPr sz="2100" spc="-180" dirty="0">
                  <a:solidFill>
                    <a:srgbClr val="12239D"/>
                  </a:solidFill>
                  <a:latin typeface="Arial Black"/>
                  <a:cs typeface="Arial Black"/>
                </a:rPr>
                <a:t> </a:t>
              </a:r>
              <a:r>
                <a:rPr sz="2100" spc="-10" dirty="0">
                  <a:solidFill>
                    <a:srgbClr val="12239D"/>
                  </a:solidFill>
                  <a:latin typeface="Arial Black"/>
                  <a:cs typeface="Arial Black"/>
                </a:rPr>
                <a:t>Haryali</a:t>
              </a:r>
              <a:endParaRPr sz="2100" dirty="0">
                <a:latin typeface="Arial Black"/>
                <a:cs typeface="Arial Black"/>
              </a:endParaRPr>
            </a:p>
          </p:txBody>
        </p:sp>
      </p:grpSp>
      <p:pic>
        <p:nvPicPr>
          <p:cNvPr id="17" name="object 17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6230600" y="8948927"/>
            <a:ext cx="1188719" cy="1338072"/>
          </a:xfrm>
          <a:prstGeom prst="rect">
            <a:avLst/>
          </a:prstGeom>
        </p:spPr>
      </p:pic>
      <p:sp>
        <p:nvSpPr>
          <p:cNvPr id="18" name="object 18"/>
          <p:cNvSpPr txBox="1"/>
          <p:nvPr/>
        </p:nvSpPr>
        <p:spPr>
          <a:xfrm>
            <a:off x="5948687" y="7726204"/>
            <a:ext cx="6654800" cy="27317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7750" spc="-4345" dirty="0">
                <a:latin typeface="Trebuchet MS"/>
                <a:cs typeface="Trebuchet MS"/>
              </a:rPr>
              <a:t>Thank</a:t>
            </a:r>
            <a:r>
              <a:rPr sz="17750" spc="1410" dirty="0">
                <a:latin typeface="Trebuchet MS"/>
                <a:cs typeface="Trebuchet MS"/>
              </a:rPr>
              <a:t> </a:t>
            </a:r>
            <a:r>
              <a:rPr sz="17750" spc="-3979" dirty="0">
                <a:latin typeface="Trebuchet MS"/>
                <a:cs typeface="Trebuchet MS"/>
              </a:rPr>
              <a:t>you!</a:t>
            </a:r>
            <a:endParaRPr sz="17750" dirty="0">
              <a:latin typeface="Trebuchet MS"/>
              <a:cs typeface="Trebuchet MS"/>
            </a:endParaRPr>
          </a:p>
        </p:txBody>
      </p:sp>
      <p:pic>
        <p:nvPicPr>
          <p:cNvPr id="20" name="object 20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9322065" y="3572515"/>
            <a:ext cx="7677911" cy="4002023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116D8224-0583-48B5-AB8A-1FF37F73567B}"/>
              </a:ext>
            </a:extLst>
          </p:cNvPr>
          <p:cNvGrpSpPr/>
          <p:nvPr/>
        </p:nvGrpSpPr>
        <p:grpSpPr>
          <a:xfrm>
            <a:off x="0" y="2288528"/>
            <a:ext cx="5100261" cy="5250321"/>
            <a:chOff x="0" y="2334863"/>
            <a:chExt cx="5100261" cy="5250321"/>
          </a:xfrm>
        </p:grpSpPr>
        <p:sp>
          <p:nvSpPr>
            <p:cNvPr id="14" name="object 14"/>
            <p:cNvSpPr txBox="1"/>
            <p:nvPr/>
          </p:nvSpPr>
          <p:spPr>
            <a:xfrm>
              <a:off x="94450" y="6743174"/>
              <a:ext cx="3774440" cy="84201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3200" b="1" spc="160" dirty="0">
                  <a:latin typeface="Trebuchet MS"/>
                  <a:cs typeface="Trebuchet MS"/>
                </a:rPr>
                <a:t>Hemanand</a:t>
              </a:r>
              <a:r>
                <a:rPr sz="3200" b="1" spc="-415" dirty="0">
                  <a:latin typeface="Trebuchet MS"/>
                  <a:cs typeface="Trebuchet MS"/>
                </a:rPr>
                <a:t> </a:t>
              </a:r>
              <a:r>
                <a:rPr sz="3200" b="1" spc="95" dirty="0">
                  <a:latin typeface="Trebuchet MS"/>
                  <a:cs typeface="Trebuchet MS"/>
                </a:rPr>
                <a:t>Vadivel</a:t>
              </a:r>
              <a:endParaRPr sz="3200" dirty="0">
                <a:latin typeface="Trebuchet MS"/>
                <a:cs typeface="Trebuchet MS"/>
              </a:endParaRPr>
            </a:p>
            <a:p>
              <a:pPr marL="19685">
                <a:lnSpc>
                  <a:spcPct val="100000"/>
                </a:lnSpc>
                <a:spcBef>
                  <a:spcPts val="70"/>
                </a:spcBef>
              </a:pPr>
              <a:r>
                <a:rPr sz="2100" spc="-135" dirty="0">
                  <a:latin typeface="Verdana"/>
                  <a:cs typeface="Verdana"/>
                </a:rPr>
                <a:t>aka</a:t>
              </a:r>
              <a:r>
                <a:rPr sz="2100" spc="-195" dirty="0">
                  <a:latin typeface="Verdana"/>
                  <a:cs typeface="Verdana"/>
                </a:rPr>
                <a:t> </a:t>
              </a:r>
              <a:r>
                <a:rPr sz="2100" spc="-135" dirty="0">
                  <a:solidFill>
                    <a:srgbClr val="12239D"/>
                  </a:solidFill>
                  <a:latin typeface="Arial Black"/>
                  <a:cs typeface="Arial Black"/>
                </a:rPr>
                <a:t>Tony</a:t>
              </a:r>
              <a:r>
                <a:rPr sz="2100" spc="-180" dirty="0">
                  <a:solidFill>
                    <a:srgbClr val="12239D"/>
                  </a:solidFill>
                  <a:latin typeface="Arial Black"/>
                  <a:cs typeface="Arial Black"/>
                </a:rPr>
                <a:t> </a:t>
              </a:r>
              <a:r>
                <a:rPr sz="2100" spc="-10" dirty="0">
                  <a:solidFill>
                    <a:srgbClr val="12239D"/>
                  </a:solidFill>
                  <a:latin typeface="Arial Black"/>
                  <a:cs typeface="Arial Black"/>
                </a:rPr>
                <a:t>Sharma</a:t>
              </a:r>
              <a:endParaRPr sz="2100" dirty="0">
                <a:latin typeface="Arial Black"/>
                <a:cs typeface="Arial Black"/>
              </a:endParaRPr>
            </a:p>
          </p:txBody>
        </p:sp>
        <p:pic>
          <p:nvPicPr>
            <p:cNvPr id="21" name="object 21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0" y="2334863"/>
              <a:ext cx="5100261" cy="4562474"/>
            </a:xfrm>
            <a:prstGeom prst="rect">
              <a:avLst/>
            </a:prstGeom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BE219CE-6D22-4D7D-B4E7-BE521726239E}"/>
              </a:ext>
            </a:extLst>
          </p:cNvPr>
          <p:cNvGrpSpPr/>
          <p:nvPr/>
        </p:nvGrpSpPr>
        <p:grpSpPr>
          <a:xfrm>
            <a:off x="4755436" y="2486582"/>
            <a:ext cx="4781549" cy="5536285"/>
            <a:chOff x="5322372" y="2237113"/>
            <a:chExt cx="4781549" cy="5536285"/>
          </a:xfrm>
        </p:grpSpPr>
        <p:sp>
          <p:nvSpPr>
            <p:cNvPr id="13" name="object 13"/>
            <p:cNvSpPr txBox="1"/>
            <p:nvPr/>
          </p:nvSpPr>
          <p:spPr>
            <a:xfrm>
              <a:off x="6468393" y="6984476"/>
              <a:ext cx="2487295" cy="51308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3200" b="1" spc="155" dirty="0">
                  <a:latin typeface="Trebuchet MS"/>
                  <a:cs typeface="Trebuchet MS"/>
                </a:rPr>
                <a:t>Dhaval</a:t>
              </a:r>
              <a:r>
                <a:rPr sz="3200" b="1" spc="-400" dirty="0">
                  <a:latin typeface="Trebuchet MS"/>
                  <a:cs typeface="Trebuchet MS"/>
                </a:rPr>
                <a:t> </a:t>
              </a:r>
              <a:r>
                <a:rPr sz="3200" b="1" spc="-20" dirty="0">
                  <a:latin typeface="Trebuchet MS"/>
                  <a:cs typeface="Trebuchet MS"/>
                </a:rPr>
                <a:t>Patel</a:t>
              </a:r>
              <a:endParaRPr sz="3200" dirty="0">
                <a:latin typeface="Trebuchet MS"/>
                <a:cs typeface="Trebuchet MS"/>
              </a:endParaRPr>
            </a:p>
          </p:txBody>
        </p:sp>
        <p:sp>
          <p:nvSpPr>
            <p:cNvPr id="16" name="object 16"/>
            <p:cNvSpPr txBox="1"/>
            <p:nvPr/>
          </p:nvSpPr>
          <p:spPr>
            <a:xfrm>
              <a:off x="6482075" y="7427958"/>
              <a:ext cx="2271395" cy="34544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100" spc="-135" dirty="0">
                  <a:latin typeface="Verdana"/>
                  <a:cs typeface="Verdana"/>
                </a:rPr>
                <a:t>aka</a:t>
              </a:r>
              <a:r>
                <a:rPr sz="2100" spc="-195" dirty="0">
                  <a:latin typeface="Verdana"/>
                  <a:cs typeface="Verdana"/>
                </a:rPr>
                <a:t> </a:t>
              </a:r>
              <a:r>
                <a:rPr sz="2100" spc="-130" dirty="0">
                  <a:solidFill>
                    <a:srgbClr val="12239D"/>
                  </a:solidFill>
                  <a:latin typeface="Arial Black"/>
                  <a:cs typeface="Arial Black"/>
                </a:rPr>
                <a:t>Peter</a:t>
              </a:r>
              <a:r>
                <a:rPr sz="2100" spc="-180" dirty="0">
                  <a:solidFill>
                    <a:srgbClr val="12239D"/>
                  </a:solidFill>
                  <a:latin typeface="Arial Black"/>
                  <a:cs typeface="Arial Black"/>
                </a:rPr>
                <a:t> </a:t>
              </a:r>
              <a:r>
                <a:rPr sz="2100" spc="-110" dirty="0">
                  <a:solidFill>
                    <a:srgbClr val="12239D"/>
                  </a:solidFill>
                  <a:latin typeface="Arial Black"/>
                  <a:cs typeface="Arial Black"/>
                </a:rPr>
                <a:t>Pandey</a:t>
              </a:r>
              <a:endParaRPr sz="2100" dirty="0">
                <a:latin typeface="Arial Black"/>
                <a:cs typeface="Arial Black"/>
              </a:endParaRPr>
            </a:p>
          </p:txBody>
        </p:sp>
        <p:pic>
          <p:nvPicPr>
            <p:cNvPr id="22" name="object 22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322372" y="2237113"/>
              <a:ext cx="4781549" cy="4905374"/>
            </a:xfrm>
            <a:prstGeom prst="rect">
              <a:avLst/>
            </a:prstGeom>
          </p:spPr>
        </p:pic>
      </p:grpSp>
      <p:pic>
        <p:nvPicPr>
          <p:cNvPr id="23" name="object 23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-226809" y="1312"/>
            <a:ext cx="16791431" cy="41666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45000">
              <a:srgbClr val="F2E6AB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 rot="1320000">
            <a:off x="-913775" y="3845979"/>
            <a:ext cx="20283173" cy="4113755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1780"/>
              </a:lnSpc>
            </a:pPr>
            <a:r>
              <a:rPr sz="36150" b="1" spc="-1055" dirty="0">
                <a:solidFill>
                  <a:srgbClr val="E89556"/>
                </a:solidFill>
                <a:latin typeface="Arial"/>
                <a:cs typeface="Arial"/>
              </a:rPr>
              <a:t>A</a:t>
            </a:r>
            <a:r>
              <a:rPr sz="36150" b="1" spc="-1095" dirty="0">
                <a:solidFill>
                  <a:srgbClr val="E89556"/>
                </a:solidFill>
                <a:latin typeface="Arial"/>
                <a:cs typeface="Arial"/>
              </a:rPr>
              <a:t>G</a:t>
            </a:r>
            <a:r>
              <a:rPr sz="36150" b="1" spc="-1595" dirty="0">
                <a:solidFill>
                  <a:srgbClr val="E89556"/>
                </a:solidFill>
                <a:latin typeface="Arial"/>
                <a:cs typeface="Arial"/>
              </a:rPr>
              <a:t>E</a:t>
            </a:r>
            <a:r>
              <a:rPr sz="54225" b="1" spc="-1410" baseline="-1152" dirty="0">
                <a:solidFill>
                  <a:srgbClr val="E89556"/>
                </a:solidFill>
                <a:latin typeface="Arial"/>
                <a:cs typeface="Arial"/>
              </a:rPr>
              <a:t>N</a:t>
            </a:r>
            <a:r>
              <a:rPr sz="54225" b="1" spc="-1770" baseline="-1613" dirty="0">
                <a:solidFill>
                  <a:srgbClr val="E89556"/>
                </a:solidFill>
                <a:latin typeface="Arial"/>
                <a:cs typeface="Arial"/>
              </a:rPr>
              <a:t>D</a:t>
            </a:r>
            <a:r>
              <a:rPr sz="54225" b="1" spc="1589" baseline="-1997" dirty="0">
                <a:solidFill>
                  <a:srgbClr val="E89556"/>
                </a:solidFill>
                <a:latin typeface="Arial"/>
                <a:cs typeface="Arial"/>
              </a:rPr>
              <a:t>A</a:t>
            </a:r>
            <a:endParaRPr sz="54225" baseline="-1997" dirty="0">
              <a:solidFill>
                <a:srgbClr val="E89556"/>
              </a:solidFill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16000" y="1618450"/>
            <a:ext cx="2827655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200" b="1" spc="160" dirty="0">
                <a:solidFill>
                  <a:srgbClr val="002060"/>
                </a:solidFill>
                <a:latin typeface="Arial"/>
                <a:cs typeface="Arial"/>
              </a:rPr>
              <a:t>WHY?</a:t>
            </a:r>
            <a:endParaRPr sz="7200" b="1" dirty="0">
              <a:solidFill>
                <a:srgbClr val="002060"/>
              </a:solidFill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06150" y="2936809"/>
            <a:ext cx="1974214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120" dirty="0">
                <a:solidFill>
                  <a:srgbClr val="002060"/>
                </a:solidFill>
                <a:latin typeface="Trebuchet MS"/>
                <a:cs typeface="Trebuchet MS"/>
              </a:rPr>
              <a:t>Objectives</a:t>
            </a:r>
            <a:endParaRPr sz="2800" dirty="0">
              <a:solidFill>
                <a:srgbClr val="002060"/>
              </a:solidFill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403310" y="3869280"/>
            <a:ext cx="11576685" cy="5671424"/>
          </a:xfrm>
          <a:prstGeom prst="rect">
            <a:avLst/>
          </a:prstGeom>
        </p:spPr>
        <p:txBody>
          <a:bodyPr vert="horz" wrap="square" lIns="0" tIns="602615" rIns="0" bIns="0" rtlCol="0">
            <a:spAutoFit/>
          </a:bodyPr>
          <a:lstStyle/>
          <a:p>
            <a:pPr marL="913130">
              <a:lnSpc>
                <a:spcPct val="100000"/>
              </a:lnSpc>
              <a:spcBef>
                <a:spcPts val="4745"/>
              </a:spcBef>
            </a:pPr>
            <a:r>
              <a:rPr sz="7200" b="1" spc="-10" dirty="0">
                <a:solidFill>
                  <a:srgbClr val="12239D"/>
                </a:solidFill>
                <a:latin typeface="Arial"/>
                <a:cs typeface="Arial"/>
              </a:rPr>
              <a:t>WHAT?</a:t>
            </a:r>
            <a:endParaRPr sz="72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805"/>
              </a:spcBef>
            </a:pPr>
            <a:r>
              <a:rPr sz="2800" b="1" spc="285" dirty="0">
                <a:solidFill>
                  <a:srgbClr val="002060"/>
                </a:solidFill>
                <a:latin typeface="Trebuchet MS"/>
                <a:cs typeface="Trebuchet MS"/>
              </a:rPr>
              <a:t>Company's</a:t>
            </a:r>
            <a:r>
              <a:rPr sz="2800" b="1" spc="-240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sz="2800" b="1" spc="120" dirty="0">
                <a:solidFill>
                  <a:srgbClr val="002060"/>
                </a:solidFill>
                <a:latin typeface="Trebuchet MS"/>
                <a:cs typeface="Trebuchet MS"/>
              </a:rPr>
              <a:t>detail</a:t>
            </a:r>
            <a:r>
              <a:rPr sz="2800" b="1" spc="-235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sz="2800" b="1" spc="290" dirty="0">
                <a:solidFill>
                  <a:srgbClr val="002060"/>
                </a:solidFill>
                <a:latin typeface="Trebuchet MS"/>
                <a:cs typeface="Trebuchet MS"/>
              </a:rPr>
              <a:t>and</a:t>
            </a:r>
            <a:r>
              <a:rPr sz="2800" b="1" spc="-235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sz="2800" b="1" spc="185" dirty="0">
                <a:solidFill>
                  <a:srgbClr val="002060"/>
                </a:solidFill>
                <a:latin typeface="Trebuchet MS"/>
                <a:cs typeface="Trebuchet MS"/>
              </a:rPr>
              <a:t>market</a:t>
            </a:r>
            <a:endParaRPr sz="2800" dirty="0">
              <a:solidFill>
                <a:srgbClr val="002060"/>
              </a:solidFill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2800" dirty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2800" dirty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995"/>
              </a:spcBef>
            </a:pPr>
            <a:endParaRPr sz="2800" dirty="0">
              <a:latin typeface="Trebuchet MS"/>
              <a:cs typeface="Trebuchet MS"/>
            </a:endParaRPr>
          </a:p>
          <a:p>
            <a:pPr marR="417830" algn="r">
              <a:lnSpc>
                <a:spcPct val="100000"/>
              </a:lnSpc>
            </a:pPr>
            <a:r>
              <a:rPr sz="7200" b="1" spc="215" dirty="0">
                <a:solidFill>
                  <a:srgbClr val="12239D"/>
                </a:solidFill>
                <a:latin typeface="Arial"/>
                <a:cs typeface="Arial"/>
              </a:rPr>
              <a:t>HOW?</a:t>
            </a:r>
            <a:endParaRPr sz="7200" dirty="0">
              <a:latin typeface="Arial"/>
              <a:cs typeface="Arial"/>
            </a:endParaRPr>
          </a:p>
          <a:p>
            <a:pPr marL="6866890">
              <a:lnSpc>
                <a:spcPct val="100000"/>
              </a:lnSpc>
              <a:spcBef>
                <a:spcPts val="1595"/>
              </a:spcBef>
            </a:pPr>
            <a:r>
              <a:rPr sz="2800" b="1" spc="160" dirty="0">
                <a:solidFill>
                  <a:srgbClr val="002060"/>
                </a:solidFill>
                <a:latin typeface="Trebuchet MS"/>
                <a:cs typeface="Trebuchet MS"/>
              </a:rPr>
              <a:t>Data,</a:t>
            </a:r>
            <a:r>
              <a:rPr sz="2800" b="1" spc="-245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sz="2800" b="1" spc="140" dirty="0">
                <a:solidFill>
                  <a:srgbClr val="002060"/>
                </a:solidFill>
                <a:latin typeface="Trebuchet MS"/>
                <a:cs typeface="Trebuchet MS"/>
              </a:rPr>
              <a:t>Requests,</a:t>
            </a:r>
            <a:r>
              <a:rPr sz="2800" b="1" spc="-245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sz="2800" b="1" spc="290" dirty="0">
                <a:solidFill>
                  <a:srgbClr val="002060"/>
                </a:solidFill>
                <a:latin typeface="Trebuchet MS"/>
                <a:cs typeface="Trebuchet MS"/>
              </a:rPr>
              <a:t>and</a:t>
            </a:r>
            <a:r>
              <a:rPr sz="2800" b="1" spc="-245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sz="2800" b="1" spc="120" dirty="0">
                <a:solidFill>
                  <a:srgbClr val="002060"/>
                </a:solidFill>
                <a:latin typeface="Trebuchet MS"/>
                <a:cs typeface="Trebuchet MS"/>
              </a:rPr>
              <a:t>Tools</a:t>
            </a:r>
            <a:endParaRPr sz="2800" dirty="0">
              <a:solidFill>
                <a:srgbClr val="002060"/>
              </a:solidFill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45000">
              <a:srgbClr val="F2E6AB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07401" y="2900109"/>
            <a:ext cx="133350" cy="13334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07401" y="4528884"/>
            <a:ext cx="133350" cy="13334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07401" y="6157659"/>
            <a:ext cx="133350" cy="13334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07401" y="7243509"/>
            <a:ext cx="133350" cy="13334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07401" y="8329359"/>
            <a:ext cx="133350" cy="13334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119308" y="9057241"/>
            <a:ext cx="981074" cy="990599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4315872" y="351134"/>
            <a:ext cx="11538585" cy="8255634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R="2172335" algn="ctr">
              <a:lnSpc>
                <a:spcPct val="100000"/>
              </a:lnSpc>
              <a:spcBef>
                <a:spcPts val="114"/>
              </a:spcBef>
            </a:pPr>
            <a:r>
              <a:rPr sz="10500" b="1" spc="-70" dirty="0">
                <a:latin typeface="Arial"/>
                <a:cs typeface="Arial"/>
              </a:rPr>
              <a:t>O</a:t>
            </a:r>
            <a:r>
              <a:rPr sz="10500" b="1" spc="-75" dirty="0">
                <a:latin typeface="Arial"/>
                <a:cs typeface="Arial"/>
              </a:rPr>
              <a:t>b</a:t>
            </a:r>
            <a:r>
              <a:rPr sz="10500" b="1" spc="-100" dirty="0">
                <a:latin typeface="Arial"/>
                <a:cs typeface="Arial"/>
              </a:rPr>
              <a:t>j</a:t>
            </a:r>
            <a:r>
              <a:rPr sz="10500" b="1" spc="-95" dirty="0">
                <a:latin typeface="Arial"/>
                <a:cs typeface="Arial"/>
              </a:rPr>
              <a:t>e</a:t>
            </a:r>
            <a:r>
              <a:rPr sz="10500" b="1" spc="-204" dirty="0">
                <a:latin typeface="Arial"/>
                <a:cs typeface="Arial"/>
              </a:rPr>
              <a:t>c</a:t>
            </a:r>
            <a:r>
              <a:rPr sz="10500" b="1" spc="-50" dirty="0">
                <a:latin typeface="Arial"/>
                <a:cs typeface="Arial"/>
              </a:rPr>
              <a:t>t</a:t>
            </a:r>
            <a:r>
              <a:rPr sz="10500" b="1" spc="-90" dirty="0">
                <a:latin typeface="Arial"/>
                <a:cs typeface="Arial"/>
              </a:rPr>
              <a:t>i</a:t>
            </a:r>
            <a:r>
              <a:rPr sz="10500" b="1" spc="-70" dirty="0">
                <a:latin typeface="Arial"/>
                <a:cs typeface="Arial"/>
              </a:rPr>
              <a:t>v</a:t>
            </a:r>
            <a:r>
              <a:rPr sz="10500" b="1" spc="-95" dirty="0">
                <a:latin typeface="Arial"/>
                <a:cs typeface="Arial"/>
              </a:rPr>
              <a:t>e</a:t>
            </a:r>
            <a:r>
              <a:rPr sz="10500" b="1" spc="400" dirty="0">
                <a:latin typeface="Arial"/>
                <a:cs typeface="Arial"/>
              </a:rPr>
              <a:t>s</a:t>
            </a:r>
            <a:endParaRPr sz="10500" dirty="0">
              <a:latin typeface="Arial"/>
              <a:cs typeface="Arial"/>
            </a:endParaRPr>
          </a:p>
          <a:p>
            <a:pPr marL="12700" marR="122555">
              <a:lnSpc>
                <a:spcPct val="122800"/>
              </a:lnSpc>
              <a:spcBef>
                <a:spcPts val="5160"/>
              </a:spcBef>
            </a:pPr>
            <a:r>
              <a:rPr sz="2900" b="1" dirty="0">
                <a:solidFill>
                  <a:srgbClr val="12239D"/>
                </a:solidFill>
                <a:latin typeface="Trebuchet MS"/>
                <a:cs typeface="Trebuchet MS"/>
              </a:rPr>
              <a:t>Atliq</a:t>
            </a:r>
            <a:r>
              <a:rPr sz="2900" b="1" spc="-505" dirty="0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sz="2900" b="1" spc="75" dirty="0">
                <a:solidFill>
                  <a:srgbClr val="12239D"/>
                </a:solidFill>
                <a:latin typeface="Trebuchet MS"/>
                <a:cs typeface="Trebuchet MS"/>
              </a:rPr>
              <a:t>Hardware</a:t>
            </a:r>
            <a:r>
              <a:rPr sz="2900" b="1" spc="-335" dirty="0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sz="2900" spc="-110" dirty="0">
                <a:latin typeface="Lucida Sans Unicode"/>
                <a:cs typeface="Lucida Sans Unicode"/>
              </a:rPr>
              <a:t>(</a:t>
            </a:r>
            <a:r>
              <a:rPr lang="en-US" sz="2900" spc="-110" dirty="0">
                <a:latin typeface="Lucida Sans Unicode"/>
                <a:cs typeface="Lucida Sans Unicode"/>
              </a:rPr>
              <a:t>imaginary</a:t>
            </a:r>
            <a:r>
              <a:rPr sz="2900" spc="-375" dirty="0">
                <a:latin typeface="Lucida Sans Unicode"/>
                <a:cs typeface="Lucida Sans Unicode"/>
              </a:rPr>
              <a:t> </a:t>
            </a:r>
            <a:r>
              <a:rPr sz="2900" spc="-50" dirty="0">
                <a:latin typeface="Lucida Sans Unicode"/>
                <a:cs typeface="Lucida Sans Unicode"/>
              </a:rPr>
              <a:t>corporation)</a:t>
            </a:r>
            <a:r>
              <a:rPr sz="2900" spc="-380" dirty="0">
                <a:latin typeface="Lucida Sans Unicode"/>
                <a:cs typeface="Lucida Sans Unicode"/>
              </a:rPr>
              <a:t> </a:t>
            </a:r>
            <a:r>
              <a:rPr sz="2900" spc="-125" dirty="0">
                <a:latin typeface="Lucida Sans Unicode"/>
                <a:cs typeface="Lucida Sans Unicode"/>
              </a:rPr>
              <a:t>is</a:t>
            </a:r>
            <a:r>
              <a:rPr sz="2900" spc="-375" dirty="0">
                <a:latin typeface="Lucida Sans Unicode"/>
                <a:cs typeface="Lucida Sans Unicode"/>
              </a:rPr>
              <a:t> </a:t>
            </a:r>
            <a:r>
              <a:rPr sz="2900" dirty="0">
                <a:latin typeface="Lucida Sans Unicode"/>
                <a:cs typeface="Lucida Sans Unicode"/>
              </a:rPr>
              <a:t>one</a:t>
            </a:r>
            <a:r>
              <a:rPr sz="2900" spc="-380" dirty="0">
                <a:latin typeface="Lucida Sans Unicode"/>
                <a:cs typeface="Lucida Sans Unicode"/>
              </a:rPr>
              <a:t> </a:t>
            </a:r>
            <a:r>
              <a:rPr sz="2900" spc="-105" dirty="0">
                <a:latin typeface="Lucida Sans Unicode"/>
                <a:cs typeface="Lucida Sans Unicode"/>
              </a:rPr>
              <a:t>of</a:t>
            </a:r>
            <a:r>
              <a:rPr sz="2900" spc="-375" dirty="0">
                <a:latin typeface="Lucida Sans Unicode"/>
                <a:cs typeface="Lucida Sans Unicode"/>
              </a:rPr>
              <a:t> </a:t>
            </a:r>
            <a:r>
              <a:rPr sz="2900" spc="-30" dirty="0">
                <a:latin typeface="Lucida Sans Unicode"/>
                <a:cs typeface="Lucida Sans Unicode"/>
              </a:rPr>
              <a:t>the</a:t>
            </a:r>
            <a:r>
              <a:rPr sz="2900" spc="-380" dirty="0">
                <a:latin typeface="Lucida Sans Unicode"/>
                <a:cs typeface="Lucida Sans Unicode"/>
              </a:rPr>
              <a:t> </a:t>
            </a:r>
            <a:r>
              <a:rPr sz="2900" spc="-35" dirty="0">
                <a:latin typeface="Lucida Sans Unicode"/>
                <a:cs typeface="Lucida Sans Unicode"/>
              </a:rPr>
              <a:t>major</a:t>
            </a:r>
            <a:r>
              <a:rPr sz="2900" spc="-375" dirty="0">
                <a:latin typeface="Lucida Sans Unicode"/>
                <a:cs typeface="Lucida Sans Unicode"/>
              </a:rPr>
              <a:t> </a:t>
            </a:r>
            <a:r>
              <a:rPr sz="2900" spc="-10" dirty="0">
                <a:latin typeface="Lucida Sans Unicode"/>
                <a:cs typeface="Lucida Sans Unicode"/>
              </a:rPr>
              <a:t>computer </a:t>
            </a:r>
            <a:r>
              <a:rPr sz="2900" dirty="0">
                <a:latin typeface="Lucida Sans Unicode"/>
                <a:cs typeface="Lucida Sans Unicode"/>
              </a:rPr>
              <a:t>hardware</a:t>
            </a:r>
            <a:r>
              <a:rPr sz="2900" spc="-385" dirty="0">
                <a:latin typeface="Lucida Sans Unicode"/>
                <a:cs typeface="Lucida Sans Unicode"/>
              </a:rPr>
              <a:t> </a:t>
            </a:r>
            <a:r>
              <a:rPr sz="2900" spc="-35" dirty="0">
                <a:latin typeface="Lucida Sans Unicode"/>
                <a:cs typeface="Lucida Sans Unicode"/>
              </a:rPr>
              <a:t>manufacturers</a:t>
            </a:r>
            <a:r>
              <a:rPr sz="2900" spc="-380" dirty="0">
                <a:latin typeface="Lucida Sans Unicode"/>
                <a:cs typeface="Lucida Sans Unicode"/>
              </a:rPr>
              <a:t> </a:t>
            </a:r>
            <a:r>
              <a:rPr sz="2900" spc="-110" dirty="0">
                <a:latin typeface="Lucida Sans Unicode"/>
                <a:cs typeface="Lucida Sans Unicode"/>
              </a:rPr>
              <a:t>in</a:t>
            </a:r>
            <a:r>
              <a:rPr sz="2900" spc="-385" dirty="0">
                <a:latin typeface="Lucida Sans Unicode"/>
                <a:cs typeface="Lucida Sans Unicode"/>
              </a:rPr>
              <a:t> </a:t>
            </a:r>
            <a:r>
              <a:rPr sz="2900" spc="-130" dirty="0">
                <a:latin typeface="Lucida Sans Unicode"/>
                <a:cs typeface="Lucida Sans Unicode"/>
              </a:rPr>
              <a:t>India,</a:t>
            </a:r>
            <a:r>
              <a:rPr sz="2900" spc="-380" dirty="0">
                <a:latin typeface="Lucida Sans Unicode"/>
                <a:cs typeface="Lucida Sans Unicode"/>
              </a:rPr>
              <a:t> </a:t>
            </a:r>
            <a:r>
              <a:rPr sz="2900" spc="-100" dirty="0">
                <a:latin typeface="Lucida Sans Unicode"/>
                <a:cs typeface="Lucida Sans Unicode"/>
              </a:rPr>
              <a:t>with</a:t>
            </a:r>
            <a:r>
              <a:rPr sz="2900" spc="-385" dirty="0">
                <a:latin typeface="Lucida Sans Unicode"/>
                <a:cs typeface="Lucida Sans Unicode"/>
              </a:rPr>
              <a:t> </a:t>
            </a:r>
            <a:r>
              <a:rPr sz="2900" spc="350" dirty="0">
                <a:latin typeface="Lucida Sans Unicode"/>
                <a:cs typeface="Lucida Sans Unicode"/>
              </a:rPr>
              <a:t>a</a:t>
            </a:r>
            <a:r>
              <a:rPr sz="2900" spc="-380" dirty="0">
                <a:latin typeface="Lucida Sans Unicode"/>
                <a:cs typeface="Lucida Sans Unicode"/>
              </a:rPr>
              <a:t> </a:t>
            </a:r>
            <a:r>
              <a:rPr sz="2900" spc="-95" dirty="0">
                <a:latin typeface="Lucida Sans Unicode"/>
                <a:cs typeface="Lucida Sans Unicode"/>
              </a:rPr>
              <a:t>strong</a:t>
            </a:r>
            <a:r>
              <a:rPr sz="2900" spc="-385" dirty="0">
                <a:latin typeface="Lucida Sans Unicode"/>
                <a:cs typeface="Lucida Sans Unicode"/>
              </a:rPr>
              <a:t> </a:t>
            </a:r>
            <a:r>
              <a:rPr sz="2900" spc="-10" dirty="0">
                <a:latin typeface="Lucida Sans Unicode"/>
                <a:cs typeface="Lucida Sans Unicode"/>
              </a:rPr>
              <a:t>presence</a:t>
            </a:r>
            <a:r>
              <a:rPr sz="2900" spc="-380" dirty="0">
                <a:latin typeface="Lucida Sans Unicode"/>
                <a:cs typeface="Lucida Sans Unicode"/>
              </a:rPr>
              <a:t> </a:t>
            </a:r>
            <a:r>
              <a:rPr sz="2900" spc="-110" dirty="0">
                <a:latin typeface="Lucida Sans Unicode"/>
                <a:cs typeface="Lucida Sans Unicode"/>
              </a:rPr>
              <a:t>in</a:t>
            </a:r>
            <a:r>
              <a:rPr sz="2900" spc="-385" dirty="0">
                <a:latin typeface="Lucida Sans Unicode"/>
                <a:cs typeface="Lucida Sans Unicode"/>
              </a:rPr>
              <a:t> </a:t>
            </a:r>
            <a:r>
              <a:rPr sz="2900" spc="-10" dirty="0">
                <a:latin typeface="Lucida Sans Unicode"/>
                <a:cs typeface="Lucida Sans Unicode"/>
              </a:rPr>
              <a:t>other nations.</a:t>
            </a:r>
            <a:endParaRPr sz="2900" dirty="0">
              <a:latin typeface="Lucida Sans Unicode"/>
              <a:cs typeface="Lucida Sans Unicode"/>
            </a:endParaRPr>
          </a:p>
          <a:p>
            <a:pPr marL="12700" marR="1028065">
              <a:lnSpc>
                <a:spcPct val="122800"/>
              </a:lnSpc>
            </a:pPr>
            <a:r>
              <a:rPr sz="2900" spc="-114" dirty="0">
                <a:latin typeface="Lucida Sans Unicode"/>
                <a:cs typeface="Lucida Sans Unicode"/>
              </a:rPr>
              <a:t>Nevertheless,</a:t>
            </a:r>
            <a:r>
              <a:rPr sz="2900" spc="-385" dirty="0">
                <a:latin typeface="Lucida Sans Unicode"/>
                <a:cs typeface="Lucida Sans Unicode"/>
              </a:rPr>
              <a:t> </a:t>
            </a:r>
            <a:r>
              <a:rPr sz="2900" spc="-30" dirty="0">
                <a:latin typeface="Lucida Sans Unicode"/>
                <a:cs typeface="Lucida Sans Unicode"/>
              </a:rPr>
              <a:t>the</a:t>
            </a:r>
            <a:r>
              <a:rPr sz="2900" spc="-380" dirty="0">
                <a:latin typeface="Lucida Sans Unicode"/>
                <a:cs typeface="Lucida Sans Unicode"/>
              </a:rPr>
              <a:t> </a:t>
            </a:r>
            <a:r>
              <a:rPr sz="2900" spc="60" dirty="0">
                <a:latin typeface="Lucida Sans Unicode"/>
                <a:cs typeface="Lucida Sans Unicode"/>
              </a:rPr>
              <a:t>management</a:t>
            </a:r>
            <a:r>
              <a:rPr sz="2900" spc="-385" dirty="0">
                <a:latin typeface="Lucida Sans Unicode"/>
                <a:cs typeface="Lucida Sans Unicode"/>
              </a:rPr>
              <a:t> </a:t>
            </a:r>
            <a:r>
              <a:rPr sz="2900" spc="-55" dirty="0">
                <a:latin typeface="Lucida Sans Unicode"/>
                <a:cs typeface="Lucida Sans Unicode"/>
              </a:rPr>
              <a:t>did</a:t>
            </a:r>
            <a:r>
              <a:rPr sz="2900" spc="-380" dirty="0">
                <a:latin typeface="Lucida Sans Unicode"/>
                <a:cs typeface="Lucida Sans Unicode"/>
              </a:rPr>
              <a:t> </a:t>
            </a:r>
            <a:r>
              <a:rPr sz="2900" spc="-45" dirty="0">
                <a:latin typeface="Lucida Sans Unicode"/>
                <a:cs typeface="Lucida Sans Unicode"/>
              </a:rPr>
              <a:t>note</a:t>
            </a:r>
            <a:r>
              <a:rPr sz="2900" spc="-380" dirty="0">
                <a:latin typeface="Lucida Sans Unicode"/>
                <a:cs typeface="Lucida Sans Unicode"/>
              </a:rPr>
              <a:t> </a:t>
            </a:r>
            <a:r>
              <a:rPr sz="2900" spc="-25" dirty="0">
                <a:latin typeface="Lucida Sans Unicode"/>
                <a:cs typeface="Lucida Sans Unicode"/>
              </a:rPr>
              <a:t>that</a:t>
            </a:r>
            <a:r>
              <a:rPr sz="2900" spc="-385" dirty="0">
                <a:latin typeface="Lucida Sans Unicode"/>
                <a:cs typeface="Lucida Sans Unicode"/>
              </a:rPr>
              <a:t> </a:t>
            </a:r>
            <a:r>
              <a:rPr sz="2900" spc="-35" dirty="0">
                <a:latin typeface="Lucida Sans Unicode"/>
                <a:cs typeface="Lucida Sans Unicode"/>
              </a:rPr>
              <a:t>they</a:t>
            </a:r>
            <a:r>
              <a:rPr sz="2900" spc="-380" dirty="0">
                <a:latin typeface="Lucida Sans Unicode"/>
                <a:cs typeface="Lucida Sans Unicode"/>
              </a:rPr>
              <a:t> </a:t>
            </a:r>
            <a:r>
              <a:rPr sz="2900" dirty="0">
                <a:solidFill>
                  <a:srgbClr val="958AB5"/>
                </a:solidFill>
                <a:latin typeface="Lucida Sans Unicode"/>
                <a:cs typeface="Lucida Sans Unicode"/>
              </a:rPr>
              <a:t>do</a:t>
            </a:r>
            <a:r>
              <a:rPr sz="2900" spc="-380" dirty="0">
                <a:solidFill>
                  <a:srgbClr val="958AB5"/>
                </a:solidFill>
                <a:latin typeface="Lucida Sans Unicode"/>
                <a:cs typeface="Lucida Sans Unicode"/>
              </a:rPr>
              <a:t> </a:t>
            </a:r>
            <a:r>
              <a:rPr sz="2900" spc="-65" dirty="0">
                <a:solidFill>
                  <a:srgbClr val="958AB5"/>
                </a:solidFill>
                <a:latin typeface="Lucida Sans Unicode"/>
                <a:cs typeface="Lucida Sans Unicode"/>
              </a:rPr>
              <a:t>not</a:t>
            </a:r>
            <a:r>
              <a:rPr sz="2900" spc="-385" dirty="0">
                <a:solidFill>
                  <a:srgbClr val="958AB5"/>
                </a:solidFill>
                <a:latin typeface="Lucida Sans Unicode"/>
                <a:cs typeface="Lucida Sans Unicode"/>
              </a:rPr>
              <a:t> </a:t>
            </a:r>
            <a:r>
              <a:rPr sz="2900" spc="50" dirty="0">
                <a:solidFill>
                  <a:srgbClr val="958AB5"/>
                </a:solidFill>
                <a:latin typeface="Lucida Sans Unicode"/>
                <a:cs typeface="Lucida Sans Unicode"/>
              </a:rPr>
              <a:t>have </a:t>
            </a:r>
            <a:r>
              <a:rPr sz="2900" spc="-114" dirty="0">
                <a:solidFill>
                  <a:srgbClr val="958AB5"/>
                </a:solidFill>
                <a:latin typeface="Lucida Sans Unicode"/>
                <a:cs typeface="Lucida Sans Unicode"/>
              </a:rPr>
              <a:t>sufficient</a:t>
            </a:r>
            <a:r>
              <a:rPr sz="2900" spc="-365" dirty="0">
                <a:solidFill>
                  <a:srgbClr val="958AB5"/>
                </a:solidFill>
                <a:latin typeface="Lucida Sans Unicode"/>
                <a:cs typeface="Lucida Sans Unicode"/>
              </a:rPr>
              <a:t> </a:t>
            </a:r>
            <a:r>
              <a:rPr sz="2900" spc="-120" dirty="0">
                <a:solidFill>
                  <a:srgbClr val="958AB5"/>
                </a:solidFill>
                <a:latin typeface="Lucida Sans Unicode"/>
                <a:cs typeface="Lucida Sans Unicode"/>
              </a:rPr>
              <a:t>insights</a:t>
            </a:r>
            <a:r>
              <a:rPr sz="2900" spc="-365" dirty="0">
                <a:solidFill>
                  <a:srgbClr val="958AB5"/>
                </a:solidFill>
                <a:latin typeface="Lucida Sans Unicode"/>
                <a:cs typeface="Lucida Sans Unicode"/>
              </a:rPr>
              <a:t> </a:t>
            </a:r>
            <a:r>
              <a:rPr sz="2900" spc="-65" dirty="0">
                <a:latin typeface="Lucida Sans Unicode"/>
                <a:cs typeface="Lucida Sans Unicode"/>
              </a:rPr>
              <a:t>to</a:t>
            </a:r>
            <a:r>
              <a:rPr sz="2900" spc="-360" dirty="0">
                <a:latin typeface="Lucida Sans Unicode"/>
                <a:cs typeface="Lucida Sans Unicode"/>
              </a:rPr>
              <a:t> </a:t>
            </a:r>
            <a:r>
              <a:rPr sz="2900" dirty="0">
                <a:latin typeface="Lucida Sans Unicode"/>
                <a:cs typeface="Lucida Sans Unicode"/>
              </a:rPr>
              <a:t>make</a:t>
            </a:r>
            <a:r>
              <a:rPr sz="2900" spc="-365" dirty="0">
                <a:latin typeface="Lucida Sans Unicode"/>
                <a:cs typeface="Lucida Sans Unicode"/>
              </a:rPr>
              <a:t> </a:t>
            </a:r>
            <a:r>
              <a:rPr sz="2900" spc="-110" dirty="0">
                <a:latin typeface="Lucida Sans Unicode"/>
                <a:cs typeface="Lucida Sans Unicode"/>
              </a:rPr>
              <a:t>prompt,</a:t>
            </a:r>
            <a:r>
              <a:rPr sz="2900" spc="-360" dirty="0">
                <a:latin typeface="Lucida Sans Unicode"/>
                <a:cs typeface="Lucida Sans Unicode"/>
              </a:rPr>
              <a:t> </a:t>
            </a:r>
            <a:r>
              <a:rPr sz="2900" spc="-140" dirty="0">
                <a:latin typeface="Lucida Sans Unicode"/>
                <a:cs typeface="Lucida Sans Unicode"/>
              </a:rPr>
              <a:t>wise,</a:t>
            </a:r>
            <a:r>
              <a:rPr sz="2900" spc="-365" dirty="0">
                <a:latin typeface="Lucida Sans Unicode"/>
                <a:cs typeface="Lucida Sans Unicode"/>
              </a:rPr>
              <a:t> </a:t>
            </a:r>
            <a:r>
              <a:rPr sz="2900" spc="85" dirty="0">
                <a:latin typeface="Lucida Sans Unicode"/>
                <a:cs typeface="Lucida Sans Unicode"/>
              </a:rPr>
              <a:t>and</a:t>
            </a:r>
            <a:r>
              <a:rPr sz="2900" spc="-360" dirty="0">
                <a:latin typeface="Lucida Sans Unicode"/>
                <a:cs typeface="Lucida Sans Unicode"/>
              </a:rPr>
              <a:t> </a:t>
            </a:r>
            <a:r>
              <a:rPr sz="2900" dirty="0">
                <a:latin typeface="Lucida Sans Unicode"/>
                <a:cs typeface="Lucida Sans Unicode"/>
              </a:rPr>
              <a:t>data-</a:t>
            </a:r>
            <a:r>
              <a:rPr sz="2900" spc="-10" dirty="0">
                <a:latin typeface="Lucida Sans Unicode"/>
                <a:cs typeface="Lucida Sans Unicode"/>
              </a:rPr>
              <a:t>informed judgments.</a:t>
            </a:r>
            <a:endParaRPr sz="2900" dirty="0">
              <a:latin typeface="Lucida Sans Unicode"/>
              <a:cs typeface="Lucida Sans Unicode"/>
            </a:endParaRPr>
          </a:p>
          <a:p>
            <a:pPr marL="12700" marR="1163320">
              <a:lnSpc>
                <a:spcPct val="122800"/>
              </a:lnSpc>
              <a:spcBef>
                <a:spcPts val="5"/>
              </a:spcBef>
            </a:pPr>
            <a:r>
              <a:rPr sz="2900" spc="-25" dirty="0">
                <a:latin typeface="Lucida Sans Unicode"/>
                <a:cs typeface="Lucida Sans Unicode"/>
              </a:rPr>
              <a:t>Plan</a:t>
            </a:r>
            <a:r>
              <a:rPr sz="2900" spc="-380" dirty="0">
                <a:latin typeface="Lucida Sans Unicode"/>
                <a:cs typeface="Lucida Sans Unicode"/>
              </a:rPr>
              <a:t> </a:t>
            </a:r>
            <a:r>
              <a:rPr sz="2900" spc="-65" dirty="0">
                <a:latin typeface="Lucida Sans Unicode"/>
                <a:cs typeface="Lucida Sans Unicode"/>
              </a:rPr>
              <a:t>to</a:t>
            </a:r>
            <a:r>
              <a:rPr sz="2900" spc="-380" dirty="0">
                <a:latin typeface="Lucida Sans Unicode"/>
                <a:cs typeface="Lucida Sans Unicode"/>
              </a:rPr>
              <a:t> </a:t>
            </a:r>
            <a:r>
              <a:rPr sz="2900" spc="-45" dirty="0">
                <a:solidFill>
                  <a:srgbClr val="958AB5"/>
                </a:solidFill>
                <a:latin typeface="Lucida Sans Unicode"/>
                <a:cs typeface="Lucida Sans Unicode"/>
              </a:rPr>
              <a:t>expand</a:t>
            </a:r>
            <a:r>
              <a:rPr sz="2900" spc="-380" dirty="0">
                <a:solidFill>
                  <a:srgbClr val="958AB5"/>
                </a:solidFill>
                <a:latin typeface="Lucida Sans Unicode"/>
                <a:cs typeface="Lucida Sans Unicode"/>
              </a:rPr>
              <a:t> </a:t>
            </a:r>
            <a:r>
              <a:rPr sz="2900" spc="-30" dirty="0">
                <a:latin typeface="Lucida Sans Unicode"/>
                <a:cs typeface="Lucida Sans Unicode"/>
              </a:rPr>
              <a:t>the</a:t>
            </a:r>
            <a:r>
              <a:rPr sz="2900" spc="-380" dirty="0">
                <a:latin typeface="Lucida Sans Unicode"/>
                <a:cs typeface="Lucida Sans Unicode"/>
              </a:rPr>
              <a:t> </a:t>
            </a:r>
            <a:r>
              <a:rPr sz="2900" spc="95" dirty="0">
                <a:latin typeface="Lucida Sans Unicode"/>
                <a:cs typeface="Lucida Sans Unicode"/>
              </a:rPr>
              <a:t>data</a:t>
            </a:r>
            <a:r>
              <a:rPr sz="2900" spc="-380" dirty="0">
                <a:latin typeface="Lucida Sans Unicode"/>
                <a:cs typeface="Lucida Sans Unicode"/>
              </a:rPr>
              <a:t> </a:t>
            </a:r>
            <a:r>
              <a:rPr sz="2900" spc="-30" dirty="0">
                <a:latin typeface="Lucida Sans Unicode"/>
                <a:cs typeface="Lucida Sans Unicode"/>
              </a:rPr>
              <a:t>analytics</a:t>
            </a:r>
            <a:r>
              <a:rPr sz="2900" spc="-380" dirty="0">
                <a:latin typeface="Lucida Sans Unicode"/>
                <a:cs typeface="Lucida Sans Unicode"/>
              </a:rPr>
              <a:t> </a:t>
            </a:r>
            <a:r>
              <a:rPr sz="2900" spc="90" dirty="0">
                <a:latin typeface="Lucida Sans Unicode"/>
                <a:cs typeface="Lucida Sans Unicode"/>
              </a:rPr>
              <a:t>team</a:t>
            </a:r>
            <a:r>
              <a:rPr sz="2900" spc="-380" dirty="0">
                <a:latin typeface="Lucida Sans Unicode"/>
                <a:cs typeface="Lucida Sans Unicode"/>
              </a:rPr>
              <a:t> </a:t>
            </a:r>
            <a:r>
              <a:rPr sz="2900" dirty="0">
                <a:latin typeface="Lucida Sans Unicode"/>
                <a:cs typeface="Lucida Sans Unicode"/>
              </a:rPr>
              <a:t>by</a:t>
            </a:r>
            <a:r>
              <a:rPr sz="2900" spc="-380" dirty="0">
                <a:latin typeface="Lucida Sans Unicode"/>
                <a:cs typeface="Lucida Sans Unicode"/>
              </a:rPr>
              <a:t> </a:t>
            </a:r>
            <a:r>
              <a:rPr sz="2900" dirty="0">
                <a:latin typeface="Lucida Sans Unicode"/>
                <a:cs typeface="Lucida Sans Unicode"/>
              </a:rPr>
              <a:t>adding</a:t>
            </a:r>
            <a:r>
              <a:rPr sz="2900" spc="-380" dirty="0">
                <a:latin typeface="Lucida Sans Unicode"/>
                <a:cs typeface="Lucida Sans Unicode"/>
              </a:rPr>
              <a:t> </a:t>
            </a:r>
            <a:r>
              <a:rPr sz="2900" spc="-160" dirty="0">
                <a:latin typeface="Lucida Sans Unicode"/>
                <a:cs typeface="Lucida Sans Unicode"/>
              </a:rPr>
              <a:t>junior</a:t>
            </a:r>
            <a:r>
              <a:rPr sz="2900" spc="-380" dirty="0">
                <a:latin typeface="Lucida Sans Unicode"/>
                <a:cs typeface="Lucida Sans Unicode"/>
              </a:rPr>
              <a:t> </a:t>
            </a:r>
            <a:r>
              <a:rPr sz="2900" spc="75" dirty="0">
                <a:latin typeface="Lucida Sans Unicode"/>
                <a:cs typeface="Lucida Sans Unicode"/>
              </a:rPr>
              <a:t>data </a:t>
            </a:r>
            <a:r>
              <a:rPr sz="2900" spc="-10" dirty="0">
                <a:latin typeface="Lucida Sans Unicode"/>
                <a:cs typeface="Lucida Sans Unicode"/>
              </a:rPr>
              <a:t>analysts.</a:t>
            </a:r>
            <a:endParaRPr sz="2900" dirty="0">
              <a:latin typeface="Lucida Sans Unicode"/>
              <a:cs typeface="Lucida Sans Unicode"/>
            </a:endParaRPr>
          </a:p>
          <a:p>
            <a:pPr marL="12700" marR="5080">
              <a:lnSpc>
                <a:spcPct val="122800"/>
              </a:lnSpc>
            </a:pPr>
            <a:r>
              <a:rPr sz="2900" spc="-185" dirty="0">
                <a:latin typeface="Lucida Sans Unicode"/>
                <a:cs typeface="Lucida Sans Unicode"/>
              </a:rPr>
              <a:t>To</a:t>
            </a:r>
            <a:r>
              <a:rPr sz="2900" spc="-360" dirty="0">
                <a:latin typeface="Lucida Sans Unicode"/>
                <a:cs typeface="Lucida Sans Unicode"/>
              </a:rPr>
              <a:t> </a:t>
            </a:r>
            <a:r>
              <a:rPr sz="2900" spc="-10" dirty="0">
                <a:latin typeface="Lucida Sans Unicode"/>
                <a:cs typeface="Lucida Sans Unicode"/>
              </a:rPr>
              <a:t>assess</a:t>
            </a:r>
            <a:r>
              <a:rPr sz="2900" spc="-360" dirty="0">
                <a:latin typeface="Lucida Sans Unicode"/>
                <a:cs typeface="Lucida Sans Unicode"/>
              </a:rPr>
              <a:t> </a:t>
            </a:r>
            <a:r>
              <a:rPr sz="2900" spc="-40" dirty="0">
                <a:latin typeface="Lucida Sans Unicode"/>
                <a:cs typeface="Lucida Sans Unicode"/>
              </a:rPr>
              <a:t>candidates,</a:t>
            </a:r>
            <a:r>
              <a:rPr sz="2900" spc="-360" dirty="0">
                <a:latin typeface="Lucida Sans Unicode"/>
                <a:cs typeface="Lucida Sans Unicode"/>
              </a:rPr>
              <a:t> </a:t>
            </a:r>
            <a:r>
              <a:rPr sz="2900" dirty="0">
                <a:solidFill>
                  <a:srgbClr val="958AB5"/>
                </a:solidFill>
                <a:latin typeface="Lucida Sans Unicode"/>
                <a:cs typeface="Lucida Sans Unicode"/>
              </a:rPr>
              <a:t>Data</a:t>
            </a:r>
            <a:r>
              <a:rPr sz="2900" spc="-360" dirty="0">
                <a:solidFill>
                  <a:srgbClr val="958AB5"/>
                </a:solidFill>
                <a:latin typeface="Lucida Sans Unicode"/>
                <a:cs typeface="Lucida Sans Unicode"/>
              </a:rPr>
              <a:t> </a:t>
            </a:r>
            <a:r>
              <a:rPr sz="2900" spc="-30" dirty="0">
                <a:solidFill>
                  <a:srgbClr val="958AB5"/>
                </a:solidFill>
                <a:latin typeface="Lucida Sans Unicode"/>
                <a:cs typeface="Lucida Sans Unicode"/>
              </a:rPr>
              <a:t>analytics</a:t>
            </a:r>
            <a:r>
              <a:rPr sz="2900" spc="-360" dirty="0">
                <a:solidFill>
                  <a:srgbClr val="958AB5"/>
                </a:solidFill>
                <a:latin typeface="Lucida Sans Unicode"/>
                <a:cs typeface="Lucida Sans Unicode"/>
              </a:rPr>
              <a:t> </a:t>
            </a:r>
            <a:r>
              <a:rPr sz="2900" spc="-140" dirty="0">
                <a:solidFill>
                  <a:srgbClr val="958AB5"/>
                </a:solidFill>
                <a:latin typeface="Lucida Sans Unicode"/>
                <a:cs typeface="Lucida Sans Unicode"/>
              </a:rPr>
              <a:t>director,</a:t>
            </a:r>
            <a:r>
              <a:rPr sz="2900" spc="-355" dirty="0">
                <a:solidFill>
                  <a:srgbClr val="958AB5"/>
                </a:solidFill>
                <a:latin typeface="Lucida Sans Unicode"/>
                <a:cs typeface="Lucida Sans Unicode"/>
              </a:rPr>
              <a:t> </a:t>
            </a:r>
            <a:r>
              <a:rPr sz="2900" b="1" spc="55" dirty="0">
                <a:solidFill>
                  <a:srgbClr val="12239D"/>
                </a:solidFill>
                <a:latin typeface="Trebuchet MS"/>
                <a:cs typeface="Trebuchet MS"/>
              </a:rPr>
              <a:t>Tony</a:t>
            </a:r>
            <a:r>
              <a:rPr sz="2900" b="1" spc="-495" dirty="0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sz="2900" b="1" spc="204" dirty="0">
                <a:solidFill>
                  <a:srgbClr val="12239D"/>
                </a:solidFill>
                <a:latin typeface="Trebuchet MS"/>
                <a:cs typeface="Trebuchet MS"/>
              </a:rPr>
              <a:t>Sharma</a:t>
            </a:r>
            <a:r>
              <a:rPr sz="2900" b="1" spc="-310" dirty="0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sz="2900" spc="-30" dirty="0">
                <a:latin typeface="Lucida Sans Unicode"/>
                <a:cs typeface="Lucida Sans Unicode"/>
              </a:rPr>
              <a:t>plans</a:t>
            </a:r>
            <a:r>
              <a:rPr sz="2900" spc="-360" dirty="0">
                <a:latin typeface="Lucida Sans Unicode"/>
                <a:cs typeface="Lucida Sans Unicode"/>
              </a:rPr>
              <a:t> </a:t>
            </a:r>
            <a:r>
              <a:rPr sz="2900" spc="-25" dirty="0">
                <a:latin typeface="Lucida Sans Unicode"/>
                <a:cs typeface="Lucida Sans Unicode"/>
              </a:rPr>
              <a:t>to </a:t>
            </a:r>
            <a:r>
              <a:rPr sz="2900" spc="-10" dirty="0">
                <a:latin typeface="Lucida Sans Unicode"/>
                <a:cs typeface="Lucida Sans Unicode"/>
              </a:rPr>
              <a:t>conduct</a:t>
            </a:r>
            <a:r>
              <a:rPr sz="2900" spc="-375" dirty="0">
                <a:latin typeface="Lucida Sans Unicode"/>
                <a:cs typeface="Lucida Sans Unicode"/>
              </a:rPr>
              <a:t> </a:t>
            </a:r>
            <a:r>
              <a:rPr sz="2900" spc="350" dirty="0">
                <a:latin typeface="Lucida Sans Unicode"/>
                <a:cs typeface="Lucida Sans Unicode"/>
              </a:rPr>
              <a:t>a</a:t>
            </a:r>
            <a:r>
              <a:rPr sz="2900" spc="-545" dirty="0">
                <a:latin typeface="Lucida Sans Unicode"/>
                <a:cs typeface="Lucida Sans Unicode"/>
              </a:rPr>
              <a:t> </a:t>
            </a:r>
            <a:r>
              <a:rPr sz="2900" spc="-150" dirty="0">
                <a:solidFill>
                  <a:srgbClr val="958AB5"/>
                </a:solidFill>
                <a:latin typeface="Lucida Sans Unicode"/>
                <a:cs typeface="Lucida Sans Unicode"/>
              </a:rPr>
              <a:t>SQL</a:t>
            </a:r>
            <a:r>
              <a:rPr sz="2900" spc="-370" dirty="0">
                <a:solidFill>
                  <a:srgbClr val="958AB5"/>
                </a:solidFill>
                <a:latin typeface="Lucida Sans Unicode"/>
                <a:cs typeface="Lucida Sans Unicode"/>
              </a:rPr>
              <a:t> </a:t>
            </a:r>
            <a:r>
              <a:rPr sz="2900" spc="-20" dirty="0">
                <a:solidFill>
                  <a:srgbClr val="958AB5"/>
                </a:solidFill>
                <a:latin typeface="Lucida Sans Unicode"/>
                <a:cs typeface="Lucida Sans Unicode"/>
              </a:rPr>
              <a:t>challenge</a:t>
            </a:r>
            <a:r>
              <a:rPr sz="2900" spc="-370" dirty="0">
                <a:solidFill>
                  <a:srgbClr val="958AB5"/>
                </a:solidFill>
                <a:latin typeface="Lucida Sans Unicode"/>
                <a:cs typeface="Lucida Sans Unicode"/>
              </a:rPr>
              <a:t> </a:t>
            </a:r>
            <a:r>
              <a:rPr sz="2900" spc="-65" dirty="0">
                <a:latin typeface="Lucida Sans Unicode"/>
                <a:cs typeface="Lucida Sans Unicode"/>
              </a:rPr>
              <a:t>to</a:t>
            </a:r>
            <a:r>
              <a:rPr sz="2900" spc="-370" dirty="0">
                <a:latin typeface="Lucida Sans Unicode"/>
                <a:cs typeface="Lucida Sans Unicode"/>
              </a:rPr>
              <a:t> </a:t>
            </a:r>
            <a:r>
              <a:rPr sz="2900" dirty="0">
                <a:latin typeface="Lucida Sans Unicode"/>
                <a:cs typeface="Lucida Sans Unicode"/>
              </a:rPr>
              <a:t>evaluate</a:t>
            </a:r>
            <a:r>
              <a:rPr sz="2900" spc="-370" dirty="0">
                <a:latin typeface="Lucida Sans Unicode"/>
                <a:cs typeface="Lucida Sans Unicode"/>
              </a:rPr>
              <a:t> </a:t>
            </a:r>
            <a:r>
              <a:rPr sz="2900" spc="-60" dirty="0">
                <a:latin typeface="Lucida Sans Unicode"/>
                <a:cs typeface="Lucida Sans Unicode"/>
              </a:rPr>
              <a:t>both</a:t>
            </a:r>
            <a:r>
              <a:rPr sz="2900" spc="-370" dirty="0">
                <a:latin typeface="Lucida Sans Unicode"/>
                <a:cs typeface="Lucida Sans Unicode"/>
              </a:rPr>
              <a:t> </a:t>
            </a:r>
            <a:r>
              <a:rPr sz="2900" dirty="0">
                <a:latin typeface="Lucida Sans Unicode"/>
                <a:cs typeface="Lucida Sans Unicode"/>
              </a:rPr>
              <a:t>tech</a:t>
            </a:r>
            <a:r>
              <a:rPr sz="2900" spc="-370" dirty="0">
                <a:latin typeface="Lucida Sans Unicode"/>
                <a:cs typeface="Lucida Sans Unicode"/>
              </a:rPr>
              <a:t> </a:t>
            </a:r>
            <a:r>
              <a:rPr sz="2900" spc="85" dirty="0">
                <a:latin typeface="Lucida Sans Unicode"/>
                <a:cs typeface="Lucida Sans Unicode"/>
              </a:rPr>
              <a:t>and</a:t>
            </a:r>
            <a:r>
              <a:rPr sz="2900" spc="-370" dirty="0">
                <a:latin typeface="Lucida Sans Unicode"/>
                <a:cs typeface="Lucida Sans Unicode"/>
              </a:rPr>
              <a:t> </a:t>
            </a:r>
            <a:r>
              <a:rPr sz="2900" spc="-125" dirty="0">
                <a:latin typeface="Lucida Sans Unicode"/>
                <a:cs typeface="Lucida Sans Unicode"/>
              </a:rPr>
              <a:t>soft</a:t>
            </a:r>
            <a:r>
              <a:rPr sz="2900" spc="-370" dirty="0">
                <a:latin typeface="Lucida Sans Unicode"/>
                <a:cs typeface="Lucida Sans Unicode"/>
              </a:rPr>
              <a:t> </a:t>
            </a:r>
            <a:r>
              <a:rPr sz="2900" spc="-65" dirty="0">
                <a:latin typeface="Lucida Sans Unicode"/>
                <a:cs typeface="Lucida Sans Unicode"/>
              </a:rPr>
              <a:t>skills.</a:t>
            </a:r>
            <a:endParaRPr sz="2900" dirty="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795"/>
              </a:spcBef>
            </a:pPr>
            <a:r>
              <a:rPr sz="2900" spc="-110" dirty="0">
                <a:latin typeface="Lucida Sans Unicode"/>
                <a:cs typeface="Lucida Sans Unicode"/>
              </a:rPr>
              <a:t>The</a:t>
            </a:r>
            <a:r>
              <a:rPr sz="2900" spc="-390" dirty="0">
                <a:latin typeface="Lucida Sans Unicode"/>
                <a:cs typeface="Lucida Sans Unicode"/>
              </a:rPr>
              <a:t> </a:t>
            </a:r>
            <a:r>
              <a:rPr sz="2900" spc="60" dirty="0">
                <a:latin typeface="Lucida Sans Unicode"/>
                <a:cs typeface="Lucida Sans Unicode"/>
              </a:rPr>
              <a:t>company</a:t>
            </a:r>
            <a:r>
              <a:rPr sz="2900" spc="-385" dirty="0">
                <a:latin typeface="Lucida Sans Unicode"/>
                <a:cs typeface="Lucida Sans Unicode"/>
              </a:rPr>
              <a:t> </a:t>
            </a:r>
            <a:r>
              <a:rPr sz="2900" spc="-75" dirty="0">
                <a:latin typeface="Lucida Sans Unicode"/>
                <a:cs typeface="Lucida Sans Unicode"/>
              </a:rPr>
              <a:t>seeks</a:t>
            </a:r>
            <a:r>
              <a:rPr sz="2900" spc="-385" dirty="0">
                <a:latin typeface="Lucida Sans Unicode"/>
                <a:cs typeface="Lucida Sans Unicode"/>
              </a:rPr>
              <a:t> </a:t>
            </a:r>
            <a:r>
              <a:rPr sz="2900" spc="-120" dirty="0">
                <a:latin typeface="Lucida Sans Unicode"/>
                <a:cs typeface="Lucida Sans Unicode"/>
              </a:rPr>
              <a:t>insights</a:t>
            </a:r>
            <a:r>
              <a:rPr sz="2900" spc="-385" dirty="0">
                <a:latin typeface="Lucida Sans Unicode"/>
                <a:cs typeface="Lucida Sans Unicode"/>
              </a:rPr>
              <a:t> </a:t>
            </a:r>
            <a:r>
              <a:rPr sz="2900" spc="-155" dirty="0">
                <a:latin typeface="Lucida Sans Unicode"/>
                <a:cs typeface="Lucida Sans Unicode"/>
              </a:rPr>
              <a:t>for</a:t>
            </a:r>
            <a:r>
              <a:rPr sz="2900" spc="-390" dirty="0">
                <a:latin typeface="Lucida Sans Unicode"/>
                <a:cs typeface="Lucida Sans Unicode"/>
              </a:rPr>
              <a:t> </a:t>
            </a:r>
            <a:r>
              <a:rPr sz="2900" spc="-540" dirty="0">
                <a:solidFill>
                  <a:srgbClr val="958AB5"/>
                </a:solidFill>
                <a:latin typeface="Lucida Sans Unicode"/>
                <a:cs typeface="Lucida Sans Unicode"/>
              </a:rPr>
              <a:t>10</a:t>
            </a:r>
            <a:r>
              <a:rPr sz="2900" spc="-385" dirty="0">
                <a:solidFill>
                  <a:srgbClr val="958AB5"/>
                </a:solidFill>
                <a:latin typeface="Lucida Sans Unicode"/>
                <a:cs typeface="Lucida Sans Unicode"/>
              </a:rPr>
              <a:t> </a:t>
            </a:r>
            <a:r>
              <a:rPr lang="en-US" sz="2900" spc="-385" dirty="0">
                <a:solidFill>
                  <a:srgbClr val="958AB5"/>
                </a:solidFill>
                <a:latin typeface="Lucida Sans Unicode"/>
                <a:cs typeface="Lucida Sans Unicode"/>
              </a:rPr>
              <a:t>-</a:t>
            </a:r>
            <a:r>
              <a:rPr sz="2900" spc="170" dirty="0">
                <a:solidFill>
                  <a:srgbClr val="958AB5"/>
                </a:solidFill>
                <a:latin typeface="Lucida Sans Unicode"/>
                <a:cs typeface="Lucida Sans Unicode"/>
              </a:rPr>
              <a:t>ad</a:t>
            </a:r>
            <a:r>
              <a:rPr sz="2900" spc="-385" dirty="0">
                <a:solidFill>
                  <a:srgbClr val="958AB5"/>
                </a:solidFill>
                <a:latin typeface="Lucida Sans Unicode"/>
                <a:cs typeface="Lucida Sans Unicode"/>
              </a:rPr>
              <a:t> </a:t>
            </a:r>
            <a:r>
              <a:rPr sz="2900" dirty="0">
                <a:solidFill>
                  <a:srgbClr val="958AB5"/>
                </a:solidFill>
                <a:latin typeface="Lucida Sans Unicode"/>
                <a:cs typeface="Lucida Sans Unicode"/>
              </a:rPr>
              <a:t>hoc</a:t>
            </a:r>
            <a:r>
              <a:rPr sz="2900" spc="-385" dirty="0">
                <a:solidFill>
                  <a:srgbClr val="958AB5"/>
                </a:solidFill>
                <a:latin typeface="Lucida Sans Unicode"/>
                <a:cs typeface="Lucida Sans Unicode"/>
              </a:rPr>
              <a:t> </a:t>
            </a:r>
            <a:r>
              <a:rPr sz="2900" spc="-10" dirty="0">
                <a:latin typeface="Lucida Sans Unicode"/>
                <a:cs typeface="Lucida Sans Unicode"/>
              </a:rPr>
              <a:t>requests.</a:t>
            </a:r>
            <a:endParaRPr sz="2900" dirty="0">
              <a:latin typeface="Lucida Sans Unicode"/>
              <a:cs typeface="Lucida Sans Unicode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8EC4089-E882-4D5A-86A3-4D78E87557C0}"/>
              </a:ext>
            </a:extLst>
          </p:cNvPr>
          <p:cNvSpPr txBox="1"/>
          <p:nvPr/>
        </p:nvSpPr>
        <p:spPr>
          <a:xfrm>
            <a:off x="0" y="89524"/>
            <a:ext cx="2057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002060"/>
                </a:solidFill>
              </a:rPr>
              <a:t>WHY?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45000">
              <a:srgbClr val="F2E6AB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7667" y="2278611"/>
            <a:ext cx="1714499" cy="7561005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932166" y="0"/>
            <a:ext cx="16356330" cy="10287000"/>
            <a:chOff x="1932166" y="0"/>
            <a:chExt cx="16356330" cy="1028700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27616" y="1320292"/>
              <a:ext cx="5667374" cy="896670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32166" y="1023606"/>
              <a:ext cx="4514849" cy="757237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093529" y="0"/>
              <a:ext cx="6194470" cy="8110137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533667" y="8176"/>
            <a:ext cx="6939280" cy="9340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5950" spc="320" dirty="0">
                <a:solidFill>
                  <a:srgbClr val="000000"/>
                </a:solidFill>
              </a:rPr>
              <a:t>Company's</a:t>
            </a:r>
            <a:r>
              <a:rPr sz="5950" spc="-725" dirty="0">
                <a:solidFill>
                  <a:srgbClr val="000000"/>
                </a:solidFill>
              </a:rPr>
              <a:t> </a:t>
            </a:r>
            <a:r>
              <a:rPr sz="5950" spc="265" dirty="0">
                <a:solidFill>
                  <a:srgbClr val="000000"/>
                </a:solidFill>
              </a:rPr>
              <a:t>Market</a:t>
            </a:r>
            <a:endParaRPr sz="5950" dirty="0"/>
          </a:p>
        </p:txBody>
      </p:sp>
      <p:sp>
        <p:nvSpPr>
          <p:cNvPr id="8" name="object 8"/>
          <p:cNvSpPr txBox="1"/>
          <p:nvPr/>
        </p:nvSpPr>
        <p:spPr>
          <a:xfrm>
            <a:off x="16773433" y="7043411"/>
            <a:ext cx="118745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spc="280" dirty="0">
                <a:solidFill>
                  <a:srgbClr val="FFFBEF"/>
                </a:solidFill>
                <a:latin typeface="Trebuchet MS"/>
                <a:cs typeface="Trebuchet MS"/>
              </a:rPr>
              <a:t>APAC</a:t>
            </a:r>
            <a:endParaRPr sz="3200" dirty="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105768" y="9527716"/>
            <a:ext cx="530860" cy="51180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3200" b="1" spc="-25" dirty="0">
                <a:solidFill>
                  <a:srgbClr val="FFFBEF"/>
                </a:solidFill>
                <a:latin typeface="Trebuchet MS"/>
                <a:cs typeface="Trebuchet MS"/>
              </a:rPr>
              <a:t>EU</a:t>
            </a:r>
            <a:endParaRPr sz="3200" dirty="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486386" y="7524106"/>
            <a:ext cx="143129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spc="155" dirty="0">
                <a:solidFill>
                  <a:srgbClr val="FFFBEF"/>
                </a:solidFill>
                <a:latin typeface="Trebuchet MS"/>
                <a:cs typeface="Trebuchet MS"/>
              </a:rPr>
              <a:t>LATAM</a:t>
            </a:r>
            <a:endParaRPr sz="3200" dirty="0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77110" y="6803063"/>
            <a:ext cx="63055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spc="260" dirty="0">
                <a:solidFill>
                  <a:srgbClr val="FFFBEF"/>
                </a:solidFill>
                <a:latin typeface="Trebuchet MS"/>
                <a:cs typeface="Trebuchet MS"/>
              </a:rPr>
              <a:t>NA</a:t>
            </a:r>
            <a:endParaRPr sz="3200" dirty="0"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4393039" y="9429250"/>
            <a:ext cx="3755390" cy="604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800" b="1" spc="135" dirty="0">
                <a:latin typeface="Trebuchet MS"/>
                <a:cs typeface="Trebuchet MS"/>
              </a:rPr>
              <a:t>Atliq</a:t>
            </a:r>
            <a:r>
              <a:rPr sz="3800" b="1" spc="-320" dirty="0">
                <a:latin typeface="Trebuchet MS"/>
                <a:cs typeface="Trebuchet MS"/>
              </a:rPr>
              <a:t> </a:t>
            </a:r>
            <a:r>
              <a:rPr sz="3800" b="1" spc="240" dirty="0">
                <a:latin typeface="Trebuchet MS"/>
                <a:cs typeface="Trebuchet MS"/>
              </a:rPr>
              <a:t>Hardware</a:t>
            </a:r>
            <a:endParaRPr sz="3800" dirty="0">
              <a:latin typeface="Trebuchet MS"/>
              <a:cs typeface="Trebuchet M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A888C14-F5AD-4DCE-A116-13F25F80CF43}"/>
              </a:ext>
            </a:extLst>
          </p:cNvPr>
          <p:cNvSpPr txBox="1"/>
          <p:nvPr/>
        </p:nvSpPr>
        <p:spPr>
          <a:xfrm>
            <a:off x="0" y="89524"/>
            <a:ext cx="2057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002060"/>
                </a:solidFill>
              </a:rPr>
              <a:t>WHAT?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69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8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9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45000">
              <a:srgbClr val="F2E6AB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744696" y="7612525"/>
            <a:ext cx="3271966" cy="2146299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4822531" y="8177"/>
            <a:ext cx="9250045" cy="9340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5950" b="1" spc="195" dirty="0">
                <a:latin typeface="Trebuchet MS"/>
                <a:cs typeface="Trebuchet MS"/>
              </a:rPr>
              <a:t>Data,</a:t>
            </a:r>
            <a:r>
              <a:rPr sz="5950" b="1" spc="-745" dirty="0">
                <a:latin typeface="Trebuchet MS"/>
                <a:cs typeface="Trebuchet MS"/>
              </a:rPr>
              <a:t> </a:t>
            </a:r>
            <a:r>
              <a:rPr sz="5950" b="1" dirty="0">
                <a:latin typeface="Trebuchet MS"/>
                <a:cs typeface="Trebuchet MS"/>
              </a:rPr>
              <a:t>Requests,</a:t>
            </a:r>
            <a:r>
              <a:rPr sz="5950" b="1" spc="-745" dirty="0">
                <a:latin typeface="Trebuchet MS"/>
                <a:cs typeface="Trebuchet MS"/>
              </a:rPr>
              <a:t> </a:t>
            </a:r>
            <a:r>
              <a:rPr sz="5950" b="1" spc="430" dirty="0">
                <a:latin typeface="Trebuchet MS"/>
                <a:cs typeface="Trebuchet MS"/>
              </a:rPr>
              <a:t>and</a:t>
            </a:r>
            <a:r>
              <a:rPr sz="5950" b="1" spc="-740" dirty="0">
                <a:latin typeface="Trebuchet MS"/>
                <a:cs typeface="Trebuchet MS"/>
              </a:rPr>
              <a:t> </a:t>
            </a:r>
            <a:r>
              <a:rPr sz="5950" b="1" spc="-10" dirty="0">
                <a:latin typeface="Trebuchet MS"/>
                <a:cs typeface="Trebuchet MS"/>
              </a:rPr>
              <a:t>Tools</a:t>
            </a:r>
            <a:endParaRPr sz="5950" dirty="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585230" y="9765113"/>
            <a:ext cx="4148454" cy="3632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200" spc="-30" dirty="0">
                <a:latin typeface="Lucida Sans Unicode"/>
                <a:cs typeface="Lucida Sans Unicode"/>
              </a:rPr>
              <a:t>For</a:t>
            </a:r>
            <a:r>
              <a:rPr sz="2200" spc="-50" dirty="0">
                <a:latin typeface="Lucida Sans Unicode"/>
                <a:cs typeface="Lucida Sans Unicode"/>
              </a:rPr>
              <a:t> </a:t>
            </a:r>
            <a:r>
              <a:rPr sz="2200" dirty="0">
                <a:latin typeface="Lucida Sans Unicode"/>
                <a:cs typeface="Lucida Sans Unicode"/>
              </a:rPr>
              <a:t>Analysis</a:t>
            </a:r>
            <a:r>
              <a:rPr sz="2200" spc="-50" dirty="0">
                <a:latin typeface="Lucida Sans Unicode"/>
                <a:cs typeface="Lucida Sans Unicode"/>
              </a:rPr>
              <a:t> </a:t>
            </a:r>
            <a:r>
              <a:rPr sz="2200" spc="135" dirty="0">
                <a:latin typeface="Lucida Sans Unicode"/>
                <a:cs typeface="Lucida Sans Unicode"/>
              </a:rPr>
              <a:t>and</a:t>
            </a:r>
            <a:r>
              <a:rPr sz="2200" spc="-50" dirty="0">
                <a:latin typeface="Lucida Sans Unicode"/>
                <a:cs typeface="Lucida Sans Unicode"/>
              </a:rPr>
              <a:t> </a:t>
            </a:r>
            <a:r>
              <a:rPr sz="2200" spc="-10" dirty="0">
                <a:latin typeface="Lucida Sans Unicode"/>
                <a:cs typeface="Lucida Sans Unicode"/>
              </a:rPr>
              <a:t>Visualization</a:t>
            </a:r>
            <a:endParaRPr sz="2200" dirty="0">
              <a:latin typeface="Lucida Sans Unicode"/>
              <a:cs typeface="Lucida Sans Unicode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E545585-0AC6-4EC6-BFF2-4830BA962952}"/>
              </a:ext>
            </a:extLst>
          </p:cNvPr>
          <p:cNvGrpSpPr/>
          <p:nvPr/>
        </p:nvGrpSpPr>
        <p:grpSpPr>
          <a:xfrm>
            <a:off x="0" y="1796572"/>
            <a:ext cx="18287998" cy="8486040"/>
            <a:chOff x="0" y="1796572"/>
            <a:chExt cx="18287998" cy="8486040"/>
          </a:xfrm>
        </p:grpSpPr>
        <p:pic>
          <p:nvPicPr>
            <p:cNvPr id="3" name="object 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798049"/>
              <a:ext cx="9410699" cy="745807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07562" y="1796572"/>
              <a:ext cx="4714874" cy="614362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411733" y="3548438"/>
              <a:ext cx="4876265" cy="6734174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4140D5A-9FEF-46D2-88DB-A96FF899F0F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44943" y="9256123"/>
              <a:ext cx="1209844" cy="647790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0E1AEAAA-FD54-4FAF-A1B4-C2032B5796BF}"/>
              </a:ext>
            </a:extLst>
          </p:cNvPr>
          <p:cNvSpPr txBox="1"/>
          <p:nvPr/>
        </p:nvSpPr>
        <p:spPr>
          <a:xfrm>
            <a:off x="0" y="89524"/>
            <a:ext cx="2057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002060"/>
                </a:solidFill>
              </a:rPr>
              <a:t>HOW?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45000">
              <a:srgbClr val="F2E6AB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63A8E101-75A5-4460-A959-60023679A2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7633" y="2099329"/>
            <a:ext cx="9579288" cy="7153274"/>
          </a:xfrm>
          <a:prstGeom prst="rect">
            <a:avLst/>
          </a:prstGeom>
        </p:spPr>
      </p:pic>
      <p:grpSp>
        <p:nvGrpSpPr>
          <p:cNvPr id="2" name="object 2"/>
          <p:cNvGrpSpPr/>
          <p:nvPr/>
        </p:nvGrpSpPr>
        <p:grpSpPr>
          <a:xfrm>
            <a:off x="2973091" y="1232100"/>
            <a:ext cx="5399633" cy="8045336"/>
            <a:chOff x="2973091" y="1232100"/>
            <a:chExt cx="5399634" cy="8045336"/>
          </a:xfrm>
        </p:grpSpPr>
        <p:pic>
          <p:nvPicPr>
            <p:cNvPr id="3" name="object 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73091" y="2124162"/>
              <a:ext cx="3486149" cy="715327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240395" y="1232100"/>
              <a:ext cx="2132330" cy="876300"/>
            </a:xfrm>
            <a:custGeom>
              <a:avLst/>
              <a:gdLst/>
              <a:ahLst/>
              <a:cxnLst/>
              <a:rect l="l" t="t" r="r" b="b"/>
              <a:pathLst>
                <a:path w="2132329" h="876300">
                  <a:moveTo>
                    <a:pt x="1122597" y="853122"/>
                  </a:moveTo>
                  <a:lnTo>
                    <a:pt x="1118712" y="837862"/>
                  </a:lnTo>
                  <a:lnTo>
                    <a:pt x="1120352" y="821693"/>
                  </a:lnTo>
                  <a:lnTo>
                    <a:pt x="1125658" y="805355"/>
                  </a:lnTo>
                  <a:lnTo>
                    <a:pt x="1157267" y="743212"/>
                  </a:lnTo>
                  <a:lnTo>
                    <a:pt x="1185054" y="700225"/>
                  </a:lnTo>
                  <a:lnTo>
                    <a:pt x="1217142" y="661744"/>
                  </a:lnTo>
                  <a:lnTo>
                    <a:pt x="1254537" y="628887"/>
                  </a:lnTo>
                  <a:lnTo>
                    <a:pt x="1298247" y="602774"/>
                  </a:lnTo>
                  <a:lnTo>
                    <a:pt x="1349278" y="584524"/>
                  </a:lnTo>
                  <a:lnTo>
                    <a:pt x="1466150" y="554850"/>
                  </a:lnTo>
                  <a:lnTo>
                    <a:pt x="1505159" y="545246"/>
                  </a:lnTo>
                  <a:lnTo>
                    <a:pt x="1581008" y="530950"/>
                  </a:lnTo>
                  <a:lnTo>
                    <a:pt x="1557621" y="513670"/>
                  </a:lnTo>
                  <a:lnTo>
                    <a:pt x="1493068" y="481899"/>
                  </a:lnTo>
                  <a:lnTo>
                    <a:pt x="1453166" y="467559"/>
                  </a:lnTo>
                  <a:lnTo>
                    <a:pt x="1409024" y="454352"/>
                  </a:lnTo>
                  <a:lnTo>
                    <a:pt x="1361274" y="442354"/>
                  </a:lnTo>
                  <a:lnTo>
                    <a:pt x="1310549" y="431641"/>
                  </a:lnTo>
                  <a:lnTo>
                    <a:pt x="1257482" y="422289"/>
                  </a:lnTo>
                  <a:lnTo>
                    <a:pt x="1202704" y="414375"/>
                  </a:lnTo>
                  <a:lnTo>
                    <a:pt x="1146848" y="407975"/>
                  </a:lnTo>
                  <a:lnTo>
                    <a:pt x="1090548" y="403165"/>
                  </a:lnTo>
                  <a:lnTo>
                    <a:pt x="1034435" y="400022"/>
                  </a:lnTo>
                  <a:lnTo>
                    <a:pt x="979142" y="398621"/>
                  </a:lnTo>
                  <a:lnTo>
                    <a:pt x="925302" y="399039"/>
                  </a:lnTo>
                  <a:lnTo>
                    <a:pt x="873546" y="401353"/>
                  </a:lnTo>
                  <a:lnTo>
                    <a:pt x="824509" y="405638"/>
                  </a:lnTo>
                  <a:lnTo>
                    <a:pt x="778821" y="411971"/>
                  </a:lnTo>
                  <a:lnTo>
                    <a:pt x="737116" y="420429"/>
                  </a:lnTo>
                  <a:lnTo>
                    <a:pt x="686810" y="433615"/>
                  </a:lnTo>
                  <a:lnTo>
                    <a:pt x="637623" y="448601"/>
                  </a:lnTo>
                  <a:lnTo>
                    <a:pt x="589548" y="465365"/>
                  </a:lnTo>
                  <a:lnTo>
                    <a:pt x="542577" y="483889"/>
                  </a:lnTo>
                  <a:lnTo>
                    <a:pt x="496701" y="504152"/>
                  </a:lnTo>
                  <a:lnTo>
                    <a:pt x="451913" y="526136"/>
                  </a:lnTo>
                  <a:lnTo>
                    <a:pt x="408204" y="549819"/>
                  </a:lnTo>
                  <a:lnTo>
                    <a:pt x="365567" y="575184"/>
                  </a:lnTo>
                  <a:lnTo>
                    <a:pt x="323993" y="602210"/>
                  </a:lnTo>
                  <a:lnTo>
                    <a:pt x="283475" y="630876"/>
                  </a:lnTo>
                  <a:lnTo>
                    <a:pt x="244004" y="661165"/>
                  </a:lnTo>
                  <a:lnTo>
                    <a:pt x="205573" y="693056"/>
                  </a:lnTo>
                  <a:lnTo>
                    <a:pt x="168173" y="726529"/>
                  </a:lnTo>
                  <a:lnTo>
                    <a:pt x="131796" y="761564"/>
                  </a:lnTo>
                  <a:lnTo>
                    <a:pt x="96435" y="798143"/>
                  </a:lnTo>
                  <a:lnTo>
                    <a:pt x="62081" y="836244"/>
                  </a:lnTo>
                  <a:lnTo>
                    <a:pt x="28726" y="875850"/>
                  </a:lnTo>
                  <a:lnTo>
                    <a:pt x="9044" y="860249"/>
                  </a:lnTo>
                  <a:lnTo>
                    <a:pt x="638" y="842368"/>
                  </a:lnTo>
                  <a:lnTo>
                    <a:pt x="0" y="823092"/>
                  </a:lnTo>
                  <a:lnTo>
                    <a:pt x="3620" y="803305"/>
                  </a:lnTo>
                  <a:lnTo>
                    <a:pt x="18483" y="749767"/>
                  </a:lnTo>
                  <a:lnTo>
                    <a:pt x="38693" y="698739"/>
                  </a:lnTo>
                  <a:lnTo>
                    <a:pt x="64965" y="650566"/>
                  </a:lnTo>
                  <a:lnTo>
                    <a:pt x="98017" y="605591"/>
                  </a:lnTo>
                  <a:lnTo>
                    <a:pt x="132011" y="567082"/>
                  </a:lnTo>
                  <a:lnTo>
                    <a:pt x="167156" y="530214"/>
                  </a:lnTo>
                  <a:lnTo>
                    <a:pt x="203432" y="494968"/>
                  </a:lnTo>
                  <a:lnTo>
                    <a:pt x="240819" y="461323"/>
                  </a:lnTo>
                  <a:lnTo>
                    <a:pt x="279296" y="429260"/>
                  </a:lnTo>
                  <a:lnTo>
                    <a:pt x="318841" y="398758"/>
                  </a:lnTo>
                  <a:lnTo>
                    <a:pt x="359435" y="369798"/>
                  </a:lnTo>
                  <a:lnTo>
                    <a:pt x="401057" y="342358"/>
                  </a:lnTo>
                  <a:lnTo>
                    <a:pt x="443686" y="316420"/>
                  </a:lnTo>
                  <a:lnTo>
                    <a:pt x="487301" y="291962"/>
                  </a:lnTo>
                  <a:lnTo>
                    <a:pt x="531882" y="268965"/>
                  </a:lnTo>
                  <a:lnTo>
                    <a:pt x="577408" y="247408"/>
                  </a:lnTo>
                  <a:lnTo>
                    <a:pt x="623858" y="227272"/>
                  </a:lnTo>
                  <a:lnTo>
                    <a:pt x="671213" y="208536"/>
                  </a:lnTo>
                  <a:lnTo>
                    <a:pt x="720293" y="191173"/>
                  </a:lnTo>
                  <a:lnTo>
                    <a:pt x="769517" y="176115"/>
                  </a:lnTo>
                  <a:lnTo>
                    <a:pt x="818879" y="163383"/>
                  </a:lnTo>
                  <a:lnTo>
                    <a:pt x="868370" y="152999"/>
                  </a:lnTo>
                  <a:lnTo>
                    <a:pt x="917982" y="144986"/>
                  </a:lnTo>
                  <a:lnTo>
                    <a:pt x="967708" y="139366"/>
                  </a:lnTo>
                  <a:lnTo>
                    <a:pt x="1017539" y="136160"/>
                  </a:lnTo>
                  <a:lnTo>
                    <a:pt x="1067469" y="135392"/>
                  </a:lnTo>
                  <a:lnTo>
                    <a:pt x="1117489" y="137082"/>
                  </a:lnTo>
                  <a:lnTo>
                    <a:pt x="1167592" y="141253"/>
                  </a:lnTo>
                  <a:lnTo>
                    <a:pt x="1217769" y="147927"/>
                  </a:lnTo>
                  <a:lnTo>
                    <a:pt x="1268013" y="157126"/>
                  </a:lnTo>
                  <a:lnTo>
                    <a:pt x="1318316" y="168873"/>
                  </a:lnTo>
                  <a:lnTo>
                    <a:pt x="1368671" y="183189"/>
                  </a:lnTo>
                  <a:lnTo>
                    <a:pt x="1415981" y="198244"/>
                  </a:lnTo>
                  <a:lnTo>
                    <a:pt x="1463189" y="213915"/>
                  </a:lnTo>
                  <a:lnTo>
                    <a:pt x="1557748" y="246578"/>
                  </a:lnTo>
                  <a:lnTo>
                    <a:pt x="1701632" y="296920"/>
                  </a:lnTo>
                  <a:lnTo>
                    <a:pt x="1688874" y="267574"/>
                  </a:lnTo>
                  <a:lnTo>
                    <a:pt x="1659013" y="209084"/>
                  </a:lnTo>
                  <a:lnTo>
                    <a:pt x="1647672" y="171258"/>
                  </a:lnTo>
                  <a:lnTo>
                    <a:pt x="1650063" y="137520"/>
                  </a:lnTo>
                  <a:lnTo>
                    <a:pt x="1666731" y="101610"/>
                  </a:lnTo>
                  <a:lnTo>
                    <a:pt x="1698222" y="57265"/>
                  </a:lnTo>
                  <a:lnTo>
                    <a:pt x="1751310" y="0"/>
                  </a:lnTo>
                  <a:lnTo>
                    <a:pt x="1778746" y="35045"/>
                  </a:lnTo>
                  <a:lnTo>
                    <a:pt x="1960875" y="286016"/>
                  </a:lnTo>
                  <a:lnTo>
                    <a:pt x="2019584" y="365871"/>
                  </a:lnTo>
                  <a:lnTo>
                    <a:pt x="2079120" y="445103"/>
                  </a:lnTo>
                  <a:lnTo>
                    <a:pt x="2109303" y="484407"/>
                  </a:lnTo>
                  <a:lnTo>
                    <a:pt x="2124833" y="509634"/>
                  </a:lnTo>
                  <a:lnTo>
                    <a:pt x="2131921" y="533614"/>
                  </a:lnTo>
                  <a:lnTo>
                    <a:pt x="2131802" y="557303"/>
                  </a:lnTo>
                  <a:lnTo>
                    <a:pt x="2125711" y="581655"/>
                  </a:lnTo>
                  <a:lnTo>
                    <a:pt x="2103815" y="629156"/>
                  </a:lnTo>
                  <a:lnTo>
                    <a:pt x="2074624" y="671677"/>
                  </a:lnTo>
                  <a:lnTo>
                    <a:pt x="2040206" y="710114"/>
                  </a:lnTo>
                  <a:lnTo>
                    <a:pt x="2002632" y="745366"/>
                  </a:lnTo>
                  <a:lnTo>
                    <a:pt x="1965069" y="758826"/>
                  </a:lnTo>
                  <a:lnTo>
                    <a:pt x="1942196" y="760090"/>
                  </a:lnTo>
                  <a:lnTo>
                    <a:pt x="1920064" y="759697"/>
                  </a:lnTo>
                  <a:lnTo>
                    <a:pt x="1869068" y="758129"/>
                  </a:lnTo>
                  <a:lnTo>
                    <a:pt x="1818125" y="757379"/>
                  </a:lnTo>
                  <a:lnTo>
                    <a:pt x="1767240" y="757476"/>
                  </a:lnTo>
                  <a:lnTo>
                    <a:pt x="1716419" y="758447"/>
                  </a:lnTo>
                  <a:lnTo>
                    <a:pt x="1665663" y="760322"/>
                  </a:lnTo>
                  <a:lnTo>
                    <a:pt x="1614979" y="763128"/>
                  </a:lnTo>
                  <a:lnTo>
                    <a:pt x="1564371" y="766894"/>
                  </a:lnTo>
                  <a:lnTo>
                    <a:pt x="1513842" y="771649"/>
                  </a:lnTo>
                  <a:lnTo>
                    <a:pt x="1463397" y="777421"/>
                  </a:lnTo>
                  <a:lnTo>
                    <a:pt x="1413040" y="784239"/>
                  </a:lnTo>
                  <a:lnTo>
                    <a:pt x="1362776" y="792130"/>
                  </a:lnTo>
                  <a:lnTo>
                    <a:pt x="1312609" y="801124"/>
                  </a:lnTo>
                  <a:lnTo>
                    <a:pt x="1265974" y="811696"/>
                  </a:lnTo>
                  <a:lnTo>
                    <a:pt x="1219276" y="824665"/>
                  </a:lnTo>
                  <a:lnTo>
                    <a:pt x="1171741" y="838863"/>
                  </a:lnTo>
                  <a:lnTo>
                    <a:pt x="1122597" y="853122"/>
                  </a:lnTo>
                  <a:close/>
                </a:path>
              </a:pathLst>
            </a:custGeom>
            <a:solidFill>
              <a:srgbClr val="12239D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1016000" y="191922"/>
            <a:ext cx="15737205" cy="3930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400" spc="-505" dirty="0">
                <a:latin typeface="Lucida Sans Unicode"/>
                <a:cs typeface="Lucida Sans Unicode"/>
              </a:rPr>
              <a:t>1.</a:t>
            </a:r>
            <a:r>
              <a:rPr sz="2400" spc="-8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Provide</a:t>
            </a:r>
            <a:r>
              <a:rPr sz="2400" spc="-75" dirty="0">
                <a:latin typeface="Lucida Sans Unicode"/>
                <a:cs typeface="Lucida Sans Unicode"/>
              </a:rPr>
              <a:t> </a:t>
            </a:r>
            <a:r>
              <a:rPr sz="2400" spc="50" dirty="0">
                <a:latin typeface="Lucida Sans Unicode"/>
                <a:cs typeface="Lucida Sans Unicode"/>
              </a:rPr>
              <a:t>the</a:t>
            </a:r>
            <a:r>
              <a:rPr sz="2400" spc="-80" dirty="0">
                <a:latin typeface="Lucida Sans Unicode"/>
                <a:cs typeface="Lucida Sans Unicode"/>
              </a:rPr>
              <a:t> </a:t>
            </a:r>
            <a:r>
              <a:rPr sz="2400" spc="-55" dirty="0">
                <a:latin typeface="Lucida Sans Unicode"/>
                <a:cs typeface="Lucida Sans Unicode"/>
              </a:rPr>
              <a:t>list</a:t>
            </a:r>
            <a:r>
              <a:rPr sz="2400" spc="-7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of</a:t>
            </a:r>
            <a:r>
              <a:rPr sz="2400" spc="-80" dirty="0">
                <a:latin typeface="Lucida Sans Unicode"/>
                <a:cs typeface="Lucida Sans Unicode"/>
              </a:rPr>
              <a:t> </a:t>
            </a:r>
            <a:r>
              <a:rPr sz="2400" spc="55" dirty="0">
                <a:latin typeface="Lucida Sans Unicode"/>
                <a:cs typeface="Lucida Sans Unicode"/>
              </a:rPr>
              <a:t>markets</a:t>
            </a:r>
            <a:r>
              <a:rPr sz="2400" spc="-7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in</a:t>
            </a:r>
            <a:r>
              <a:rPr sz="2400" spc="-80" dirty="0">
                <a:latin typeface="Lucida Sans Unicode"/>
                <a:cs typeface="Lucida Sans Unicode"/>
              </a:rPr>
              <a:t> </a:t>
            </a:r>
            <a:r>
              <a:rPr sz="2400" spc="60" dirty="0">
                <a:latin typeface="Lucida Sans Unicode"/>
                <a:cs typeface="Lucida Sans Unicode"/>
              </a:rPr>
              <a:t>which</a:t>
            </a:r>
            <a:r>
              <a:rPr sz="2400" spc="-75" dirty="0">
                <a:latin typeface="Lucida Sans Unicode"/>
                <a:cs typeface="Lucida Sans Unicode"/>
              </a:rPr>
              <a:t> </a:t>
            </a:r>
            <a:r>
              <a:rPr sz="2400" spc="75" dirty="0">
                <a:latin typeface="Lucida Sans Unicode"/>
                <a:cs typeface="Lucida Sans Unicode"/>
              </a:rPr>
              <a:t>customer</a:t>
            </a:r>
            <a:r>
              <a:rPr sz="2400" spc="-75" dirty="0">
                <a:latin typeface="Lucida Sans Unicode"/>
                <a:cs typeface="Lucida Sans Unicode"/>
              </a:rPr>
              <a:t> </a:t>
            </a:r>
            <a:r>
              <a:rPr sz="2400" spc="-70" dirty="0">
                <a:latin typeface="Lucida Sans Unicode"/>
                <a:cs typeface="Lucida Sans Unicode"/>
              </a:rPr>
              <a:t>"Atliq</a:t>
            </a:r>
            <a:r>
              <a:rPr sz="2400" spc="-80" dirty="0">
                <a:latin typeface="Lucida Sans Unicode"/>
                <a:cs typeface="Lucida Sans Unicode"/>
              </a:rPr>
              <a:t> </a:t>
            </a:r>
            <a:r>
              <a:rPr sz="2400" spc="-25" dirty="0">
                <a:latin typeface="Lucida Sans Unicode"/>
                <a:cs typeface="Lucida Sans Unicode"/>
              </a:rPr>
              <a:t>Exclusive"</a:t>
            </a:r>
            <a:r>
              <a:rPr sz="2400" spc="-75" dirty="0">
                <a:latin typeface="Lucida Sans Unicode"/>
                <a:cs typeface="Lucida Sans Unicode"/>
              </a:rPr>
              <a:t> </a:t>
            </a:r>
            <a:r>
              <a:rPr sz="2400" spc="80" dirty="0">
                <a:latin typeface="Lucida Sans Unicode"/>
                <a:cs typeface="Lucida Sans Unicode"/>
              </a:rPr>
              <a:t>operates</a:t>
            </a:r>
            <a:r>
              <a:rPr sz="2400" spc="-80" dirty="0">
                <a:latin typeface="Lucida Sans Unicode"/>
                <a:cs typeface="Lucida Sans Unicode"/>
              </a:rPr>
              <a:t> </a:t>
            </a:r>
            <a:r>
              <a:rPr sz="2400" spc="-30" dirty="0">
                <a:latin typeface="Lucida Sans Unicode"/>
                <a:cs typeface="Lucida Sans Unicode"/>
              </a:rPr>
              <a:t>its</a:t>
            </a:r>
            <a:r>
              <a:rPr sz="2400" spc="-7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business</a:t>
            </a:r>
            <a:r>
              <a:rPr sz="2400" spc="-8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in</a:t>
            </a:r>
            <a:r>
              <a:rPr sz="2400" spc="-75" dirty="0">
                <a:latin typeface="Lucida Sans Unicode"/>
                <a:cs typeface="Lucida Sans Unicode"/>
              </a:rPr>
              <a:t> </a:t>
            </a:r>
            <a:r>
              <a:rPr sz="2400" spc="50" dirty="0">
                <a:latin typeface="Lucida Sans Unicode"/>
                <a:cs typeface="Lucida Sans Unicode"/>
              </a:rPr>
              <a:t>the</a:t>
            </a:r>
            <a:r>
              <a:rPr sz="2400" spc="-8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APAC</a:t>
            </a:r>
            <a:r>
              <a:rPr sz="2400" spc="-75" dirty="0">
                <a:latin typeface="Lucida Sans Unicode"/>
                <a:cs typeface="Lucida Sans Unicode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region.</a:t>
            </a:r>
            <a:endParaRPr sz="2400" dirty="0">
              <a:latin typeface="Lucida Sans Unicode"/>
              <a:cs typeface="Lucida Sans Unicod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45000">
              <a:srgbClr val="F2E6AB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702F457-2369-4454-BCFF-8968B65FA8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3418" y="1866901"/>
            <a:ext cx="6896318" cy="6998234"/>
          </a:xfrm>
          <a:prstGeom prst="rect">
            <a:avLst/>
          </a:prstGeom>
          <a:solidFill>
            <a:schemeClr val="accent2">
              <a:lumMod val="60000"/>
              <a:lumOff val="40000"/>
              <a:alpha val="65000"/>
            </a:schemeClr>
          </a:solidFill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838131" y="3609879"/>
            <a:ext cx="8848724" cy="1533524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875869" y="263525"/>
            <a:ext cx="16371569" cy="14770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865"/>
              </a:lnSpc>
              <a:spcBef>
                <a:spcPts val="100"/>
              </a:spcBef>
            </a:pPr>
            <a:r>
              <a:rPr sz="2400" spc="-204" dirty="0">
                <a:latin typeface="Lucida Sans Unicode"/>
                <a:cs typeface="Lucida Sans Unicode"/>
              </a:rPr>
              <a:t>2.</a:t>
            </a:r>
            <a:r>
              <a:rPr sz="2400" spc="-100" dirty="0">
                <a:latin typeface="Lucida Sans Unicode"/>
                <a:cs typeface="Lucida Sans Unicode"/>
              </a:rPr>
              <a:t> </a:t>
            </a:r>
            <a:r>
              <a:rPr sz="2400" spc="145" dirty="0">
                <a:latin typeface="Lucida Sans Unicode"/>
                <a:cs typeface="Lucida Sans Unicode"/>
              </a:rPr>
              <a:t>What</a:t>
            </a:r>
            <a:r>
              <a:rPr sz="2400" spc="-95" dirty="0">
                <a:latin typeface="Lucida Sans Unicode"/>
                <a:cs typeface="Lucida Sans Unicode"/>
              </a:rPr>
              <a:t> </a:t>
            </a:r>
            <a:r>
              <a:rPr sz="2400" spc="-20" dirty="0">
                <a:latin typeface="Lucida Sans Unicode"/>
                <a:cs typeface="Lucida Sans Unicode"/>
              </a:rPr>
              <a:t>is</a:t>
            </a:r>
            <a:r>
              <a:rPr sz="2400" spc="-100" dirty="0">
                <a:latin typeface="Lucida Sans Unicode"/>
                <a:cs typeface="Lucida Sans Unicode"/>
              </a:rPr>
              <a:t> </a:t>
            </a:r>
            <a:r>
              <a:rPr sz="2400" spc="50" dirty="0">
                <a:latin typeface="Lucida Sans Unicode"/>
                <a:cs typeface="Lucida Sans Unicode"/>
              </a:rPr>
              <a:t>the</a:t>
            </a:r>
            <a:r>
              <a:rPr sz="2400" spc="-100" dirty="0">
                <a:latin typeface="Lucida Sans Unicode"/>
                <a:cs typeface="Lucida Sans Unicode"/>
              </a:rPr>
              <a:t> </a:t>
            </a:r>
            <a:r>
              <a:rPr sz="2400" spc="105" dirty="0">
                <a:latin typeface="Lucida Sans Unicode"/>
                <a:cs typeface="Lucida Sans Unicode"/>
              </a:rPr>
              <a:t>percentage</a:t>
            </a:r>
            <a:r>
              <a:rPr sz="2400" spc="-9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of</a:t>
            </a:r>
            <a:r>
              <a:rPr sz="2400" spc="-10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unique</a:t>
            </a:r>
            <a:r>
              <a:rPr sz="2400" spc="-95" dirty="0">
                <a:latin typeface="Lucida Sans Unicode"/>
                <a:cs typeface="Lucida Sans Unicode"/>
              </a:rPr>
              <a:t> </a:t>
            </a:r>
            <a:r>
              <a:rPr sz="2400" spc="55" dirty="0">
                <a:latin typeface="Lucida Sans Unicode"/>
                <a:cs typeface="Lucida Sans Unicode"/>
              </a:rPr>
              <a:t>product</a:t>
            </a:r>
            <a:r>
              <a:rPr sz="2400" spc="-100" dirty="0">
                <a:latin typeface="Lucida Sans Unicode"/>
                <a:cs typeface="Lucida Sans Unicode"/>
              </a:rPr>
              <a:t> </a:t>
            </a:r>
            <a:r>
              <a:rPr sz="2400" spc="80" dirty="0">
                <a:latin typeface="Lucida Sans Unicode"/>
                <a:cs typeface="Lucida Sans Unicode"/>
              </a:rPr>
              <a:t>increase</a:t>
            </a:r>
            <a:r>
              <a:rPr sz="2400" spc="-9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in</a:t>
            </a:r>
            <a:r>
              <a:rPr sz="2400" spc="-100" dirty="0">
                <a:latin typeface="Lucida Sans Unicode"/>
                <a:cs typeface="Lucida Sans Unicode"/>
              </a:rPr>
              <a:t> </a:t>
            </a:r>
            <a:r>
              <a:rPr sz="2400" spc="-265" dirty="0">
                <a:latin typeface="Lucida Sans Unicode"/>
                <a:cs typeface="Lucida Sans Unicode"/>
              </a:rPr>
              <a:t>2021</a:t>
            </a:r>
            <a:r>
              <a:rPr sz="2400" spc="-95" dirty="0">
                <a:latin typeface="Lucida Sans Unicode"/>
                <a:cs typeface="Lucida Sans Unicode"/>
              </a:rPr>
              <a:t> </a:t>
            </a:r>
            <a:r>
              <a:rPr sz="2400" spc="-40" dirty="0">
                <a:latin typeface="Lucida Sans Unicode"/>
                <a:cs typeface="Lucida Sans Unicode"/>
              </a:rPr>
              <a:t>vs.</a:t>
            </a:r>
            <a:r>
              <a:rPr sz="2400" spc="-10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2020?</a:t>
            </a:r>
            <a:r>
              <a:rPr sz="2400" spc="-9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The</a:t>
            </a:r>
            <a:r>
              <a:rPr sz="2400" spc="-10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final</a:t>
            </a:r>
            <a:r>
              <a:rPr sz="2400" spc="-9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output</a:t>
            </a:r>
            <a:r>
              <a:rPr sz="2400" spc="-100" dirty="0">
                <a:latin typeface="Lucida Sans Unicode"/>
                <a:cs typeface="Lucida Sans Unicode"/>
              </a:rPr>
              <a:t> </a:t>
            </a:r>
            <a:r>
              <a:rPr sz="2400" spc="65" dirty="0">
                <a:latin typeface="Lucida Sans Unicode"/>
                <a:cs typeface="Lucida Sans Unicode"/>
              </a:rPr>
              <a:t>contains</a:t>
            </a:r>
            <a:r>
              <a:rPr sz="2400" spc="-95" dirty="0">
                <a:latin typeface="Lucida Sans Unicode"/>
                <a:cs typeface="Lucida Sans Unicode"/>
              </a:rPr>
              <a:t> </a:t>
            </a:r>
            <a:r>
              <a:rPr sz="2400" spc="65" dirty="0">
                <a:latin typeface="Lucida Sans Unicode"/>
                <a:cs typeface="Lucida Sans Unicode"/>
              </a:rPr>
              <a:t>these</a:t>
            </a:r>
            <a:r>
              <a:rPr sz="2400" spc="-100" dirty="0">
                <a:latin typeface="Lucida Sans Unicode"/>
                <a:cs typeface="Lucida Sans Unicode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fields,</a:t>
            </a:r>
            <a:endParaRPr sz="2400" dirty="0">
              <a:latin typeface="Lucida Sans Unicode"/>
              <a:cs typeface="Lucida Sans Unicode"/>
            </a:endParaRPr>
          </a:p>
          <a:p>
            <a:pPr marL="6464935" marR="6292215" algn="ctr">
              <a:lnSpc>
                <a:spcPts val="2850"/>
              </a:lnSpc>
              <a:spcBef>
                <a:spcPts val="105"/>
              </a:spcBef>
            </a:pPr>
            <a:r>
              <a:rPr sz="2400" spc="65" dirty="0">
                <a:solidFill>
                  <a:srgbClr val="958AB5"/>
                </a:solidFill>
                <a:latin typeface="Lucida Sans Unicode"/>
                <a:cs typeface="Lucida Sans Unicode"/>
              </a:rPr>
              <a:t>unique_products_2020 </a:t>
            </a:r>
            <a:r>
              <a:rPr sz="2400" spc="-10" dirty="0">
                <a:solidFill>
                  <a:srgbClr val="958AB5"/>
                </a:solidFill>
                <a:latin typeface="Lucida Sans Unicode"/>
                <a:cs typeface="Lucida Sans Unicode"/>
              </a:rPr>
              <a:t>unique_products_2021 </a:t>
            </a:r>
            <a:r>
              <a:rPr sz="2400" spc="135" dirty="0">
                <a:solidFill>
                  <a:srgbClr val="958AB5"/>
                </a:solidFill>
                <a:latin typeface="Lucida Sans Unicode"/>
                <a:cs typeface="Lucida Sans Unicode"/>
              </a:rPr>
              <a:t>percentage_chg</a:t>
            </a:r>
            <a:endParaRPr sz="2400" dirty="0">
              <a:latin typeface="Lucida Sans Unicode"/>
              <a:cs typeface="Lucida Sans Unicode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0433202" y="2754637"/>
            <a:ext cx="1880235" cy="770255"/>
          </a:xfrm>
          <a:custGeom>
            <a:avLst/>
            <a:gdLst/>
            <a:ahLst/>
            <a:cxnLst/>
            <a:rect l="l" t="t" r="r" b="b"/>
            <a:pathLst>
              <a:path w="1880234" h="770254">
                <a:moveTo>
                  <a:pt x="989677" y="749370"/>
                </a:moveTo>
                <a:lnTo>
                  <a:pt x="986257" y="735971"/>
                </a:lnTo>
                <a:lnTo>
                  <a:pt x="987709" y="721773"/>
                </a:lnTo>
                <a:lnTo>
                  <a:pt x="992394" y="707424"/>
                </a:lnTo>
                <a:lnTo>
                  <a:pt x="1020283" y="652845"/>
                </a:lnTo>
                <a:lnTo>
                  <a:pt x="1044796" y="615088"/>
                </a:lnTo>
                <a:lnTo>
                  <a:pt x="1073099" y="581285"/>
                </a:lnTo>
                <a:lnTo>
                  <a:pt x="1106079" y="552419"/>
                </a:lnTo>
                <a:lnTo>
                  <a:pt x="1144624" y="529471"/>
                </a:lnTo>
                <a:lnTo>
                  <a:pt x="1189620" y="513426"/>
                </a:lnTo>
                <a:lnTo>
                  <a:pt x="1292666" y="487323"/>
                </a:lnTo>
                <a:lnTo>
                  <a:pt x="1342548" y="475483"/>
                </a:lnTo>
                <a:lnTo>
                  <a:pt x="1393934" y="466290"/>
                </a:lnTo>
                <a:lnTo>
                  <a:pt x="1370355" y="449286"/>
                </a:lnTo>
                <a:lnTo>
                  <a:pt x="1303708" y="418426"/>
                </a:lnTo>
                <a:lnTo>
                  <a:pt x="1262229" y="404760"/>
                </a:lnTo>
                <a:lnTo>
                  <a:pt x="1216371" y="392398"/>
                </a:lnTo>
                <a:lnTo>
                  <a:pt x="1166928" y="381433"/>
                </a:lnTo>
                <a:lnTo>
                  <a:pt x="1114694" y="371962"/>
                </a:lnTo>
                <a:lnTo>
                  <a:pt x="1060463" y="364078"/>
                </a:lnTo>
                <a:lnTo>
                  <a:pt x="1005029" y="357878"/>
                </a:lnTo>
                <a:lnTo>
                  <a:pt x="949185" y="353455"/>
                </a:lnTo>
                <a:lnTo>
                  <a:pt x="893727" y="350906"/>
                </a:lnTo>
                <a:lnTo>
                  <a:pt x="839447" y="350325"/>
                </a:lnTo>
                <a:lnTo>
                  <a:pt x="787140" y="351806"/>
                </a:lnTo>
                <a:lnTo>
                  <a:pt x="737600" y="355446"/>
                </a:lnTo>
                <a:lnTo>
                  <a:pt x="691620" y="361339"/>
                </a:lnTo>
                <a:lnTo>
                  <a:pt x="649995" y="369580"/>
                </a:lnTo>
                <a:lnTo>
                  <a:pt x="599801" y="382845"/>
                </a:lnTo>
                <a:lnTo>
                  <a:pt x="550872" y="398136"/>
                </a:lnTo>
                <a:lnTo>
                  <a:pt x="503199" y="415426"/>
                </a:lnTo>
                <a:lnTo>
                  <a:pt x="456771" y="434692"/>
                </a:lnTo>
                <a:lnTo>
                  <a:pt x="411578" y="455907"/>
                </a:lnTo>
                <a:lnTo>
                  <a:pt x="367609" y="479047"/>
                </a:lnTo>
                <a:lnTo>
                  <a:pt x="324855" y="504086"/>
                </a:lnTo>
                <a:lnTo>
                  <a:pt x="283306" y="531000"/>
                </a:lnTo>
                <a:lnTo>
                  <a:pt x="242949" y="559762"/>
                </a:lnTo>
                <a:lnTo>
                  <a:pt x="203777" y="590349"/>
                </a:lnTo>
                <a:lnTo>
                  <a:pt x="165777" y="622735"/>
                </a:lnTo>
                <a:lnTo>
                  <a:pt x="128941" y="656894"/>
                </a:lnTo>
                <a:lnTo>
                  <a:pt x="93257" y="692803"/>
                </a:lnTo>
                <a:lnTo>
                  <a:pt x="58715" y="730434"/>
                </a:lnTo>
                <a:lnTo>
                  <a:pt x="25305" y="769764"/>
                </a:lnTo>
                <a:lnTo>
                  <a:pt x="7960" y="756073"/>
                </a:lnTo>
                <a:lnTo>
                  <a:pt x="555" y="740375"/>
                </a:lnTo>
                <a:lnTo>
                  <a:pt x="0" y="723449"/>
                </a:lnTo>
                <a:lnTo>
                  <a:pt x="3199" y="706073"/>
                </a:lnTo>
                <a:lnTo>
                  <a:pt x="16322" y="659056"/>
                </a:lnTo>
                <a:lnTo>
                  <a:pt x="34158" y="614241"/>
                </a:lnTo>
                <a:lnTo>
                  <a:pt x="57338" y="571929"/>
                </a:lnTo>
                <a:lnTo>
                  <a:pt x="86493" y="532425"/>
                </a:lnTo>
                <a:lnTo>
                  <a:pt x="121573" y="493099"/>
                </a:lnTo>
                <a:lnTo>
                  <a:pt x="158030" y="455730"/>
                </a:lnTo>
                <a:lnTo>
                  <a:pt x="195834" y="420291"/>
                </a:lnTo>
                <a:lnTo>
                  <a:pt x="234959" y="386754"/>
                </a:lnTo>
                <a:lnTo>
                  <a:pt x="275373" y="355090"/>
                </a:lnTo>
                <a:lnTo>
                  <a:pt x="317049" y="325272"/>
                </a:lnTo>
                <a:lnTo>
                  <a:pt x="359957" y="297271"/>
                </a:lnTo>
                <a:lnTo>
                  <a:pt x="404069" y="271060"/>
                </a:lnTo>
                <a:lnTo>
                  <a:pt x="449355" y="246609"/>
                </a:lnTo>
                <a:lnTo>
                  <a:pt x="495787" y="223892"/>
                </a:lnTo>
                <a:lnTo>
                  <a:pt x="543337" y="202880"/>
                </a:lnTo>
                <a:lnTo>
                  <a:pt x="591974" y="183545"/>
                </a:lnTo>
                <a:lnTo>
                  <a:pt x="638584" y="167189"/>
                </a:lnTo>
                <a:lnTo>
                  <a:pt x="685340" y="153181"/>
                </a:lnTo>
                <a:lnTo>
                  <a:pt x="732234" y="141545"/>
                </a:lnTo>
                <a:lnTo>
                  <a:pt x="779257" y="132306"/>
                </a:lnTo>
                <a:lnTo>
                  <a:pt x="826401" y="125489"/>
                </a:lnTo>
                <a:lnTo>
                  <a:pt x="873657" y="121116"/>
                </a:lnTo>
                <a:lnTo>
                  <a:pt x="921016" y="119213"/>
                </a:lnTo>
                <a:lnTo>
                  <a:pt x="968471" y="119804"/>
                </a:lnTo>
                <a:lnTo>
                  <a:pt x="1016011" y="122912"/>
                </a:lnTo>
                <a:lnTo>
                  <a:pt x="1063630" y="128563"/>
                </a:lnTo>
                <a:lnTo>
                  <a:pt x="1111318" y="136780"/>
                </a:lnTo>
                <a:lnTo>
                  <a:pt x="1159066" y="147587"/>
                </a:lnTo>
                <a:lnTo>
                  <a:pt x="1206866" y="161009"/>
                </a:lnTo>
                <a:lnTo>
                  <a:pt x="1255508" y="176466"/>
                </a:lnTo>
                <a:lnTo>
                  <a:pt x="1304050" y="192632"/>
                </a:lnTo>
                <a:lnTo>
                  <a:pt x="1500364" y="260743"/>
                </a:lnTo>
                <a:lnTo>
                  <a:pt x="1489128" y="234980"/>
                </a:lnTo>
                <a:lnTo>
                  <a:pt x="1484429" y="225924"/>
                </a:lnTo>
                <a:lnTo>
                  <a:pt x="1459219" y="174693"/>
                </a:lnTo>
                <a:lnTo>
                  <a:pt x="1452357" y="135504"/>
                </a:lnTo>
                <a:lnTo>
                  <a:pt x="1464785" y="97621"/>
                </a:lnTo>
                <a:lnTo>
                  <a:pt x="1497447" y="50305"/>
                </a:lnTo>
                <a:lnTo>
                  <a:pt x="1507592" y="38177"/>
                </a:lnTo>
                <a:lnTo>
                  <a:pt x="1518811" y="26231"/>
                </a:lnTo>
                <a:lnTo>
                  <a:pt x="1544272" y="0"/>
                </a:lnTo>
                <a:lnTo>
                  <a:pt x="1568446" y="30762"/>
                </a:lnTo>
                <a:lnTo>
                  <a:pt x="1731779" y="254969"/>
                </a:lnTo>
                <a:lnTo>
                  <a:pt x="1795133" y="340544"/>
                </a:lnTo>
                <a:lnTo>
                  <a:pt x="1827231" y="383016"/>
                </a:lnTo>
                <a:lnTo>
                  <a:pt x="1859700" y="425210"/>
                </a:lnTo>
                <a:lnTo>
                  <a:pt x="1873382" y="447355"/>
                </a:lnTo>
                <a:lnTo>
                  <a:pt x="1879621" y="468409"/>
                </a:lnTo>
                <a:lnTo>
                  <a:pt x="1879508" y="489210"/>
                </a:lnTo>
                <a:lnTo>
                  <a:pt x="1874129" y="510596"/>
                </a:lnTo>
                <a:lnTo>
                  <a:pt x="1854808" y="552315"/>
                </a:lnTo>
                <a:lnTo>
                  <a:pt x="1829057" y="589664"/>
                </a:lnTo>
                <a:lnTo>
                  <a:pt x="1798700" y="623429"/>
                </a:lnTo>
                <a:lnTo>
                  <a:pt x="1765561" y="654398"/>
                </a:lnTo>
                <a:lnTo>
                  <a:pt x="1712275" y="667352"/>
                </a:lnTo>
                <a:lnTo>
                  <a:pt x="1692764" y="667015"/>
                </a:lnTo>
                <a:lnTo>
                  <a:pt x="1643720" y="665571"/>
                </a:lnTo>
                <a:lnTo>
                  <a:pt x="1594734" y="664984"/>
                </a:lnTo>
                <a:lnTo>
                  <a:pt x="1545809" y="665287"/>
                </a:lnTo>
                <a:lnTo>
                  <a:pt x="1496950" y="666512"/>
                </a:lnTo>
                <a:lnTo>
                  <a:pt x="1448163" y="668692"/>
                </a:lnTo>
                <a:lnTo>
                  <a:pt x="1399452" y="671859"/>
                </a:lnTo>
                <a:lnTo>
                  <a:pt x="1350822" y="676045"/>
                </a:lnTo>
                <a:lnTo>
                  <a:pt x="1302278" y="681284"/>
                </a:lnTo>
                <a:lnTo>
                  <a:pt x="1253825" y="687606"/>
                </a:lnTo>
                <a:lnTo>
                  <a:pt x="1205468" y="695046"/>
                </a:lnTo>
                <a:lnTo>
                  <a:pt x="1157212" y="703635"/>
                </a:lnTo>
                <a:lnTo>
                  <a:pt x="1116094" y="712937"/>
                </a:lnTo>
                <a:lnTo>
                  <a:pt x="1074920" y="724343"/>
                </a:lnTo>
                <a:lnTo>
                  <a:pt x="1033008" y="736829"/>
                </a:lnTo>
                <a:lnTo>
                  <a:pt x="989677" y="749370"/>
                </a:lnTo>
                <a:close/>
              </a:path>
            </a:pathLst>
          </a:custGeom>
          <a:solidFill>
            <a:srgbClr val="12239D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" name="object 7"/>
          <p:cNvSpPr txBox="1"/>
          <p:nvPr/>
        </p:nvSpPr>
        <p:spPr>
          <a:xfrm>
            <a:off x="4376254" y="8547006"/>
            <a:ext cx="6997065" cy="1029769"/>
          </a:xfrm>
          <a:prstGeom prst="rect">
            <a:avLst/>
          </a:prstGeom>
        </p:spPr>
        <p:txBody>
          <a:bodyPr vert="horz" wrap="square" lIns="0" tIns="102870" rIns="0" bIns="0" rtlCol="0">
            <a:spAutoFit/>
          </a:bodyPr>
          <a:lstStyle/>
          <a:p>
            <a:pPr marL="56515">
              <a:lnSpc>
                <a:spcPct val="100000"/>
              </a:lnSpc>
              <a:spcBef>
                <a:spcPts val="810"/>
              </a:spcBef>
            </a:pPr>
            <a:r>
              <a:rPr sz="3200" b="1" spc="165" dirty="0">
                <a:latin typeface="Trebuchet MS"/>
                <a:cs typeface="Trebuchet MS"/>
              </a:rPr>
              <a:t>Insight:</a:t>
            </a:r>
            <a:endParaRPr sz="3200" dirty="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545"/>
              </a:spcBef>
            </a:pPr>
            <a:r>
              <a:rPr sz="2400" dirty="0">
                <a:solidFill>
                  <a:srgbClr val="12239D"/>
                </a:solidFill>
                <a:latin typeface="Lucida Sans Unicode"/>
                <a:cs typeface="Lucida Sans Unicode"/>
              </a:rPr>
              <a:t>Demand</a:t>
            </a:r>
            <a:r>
              <a:rPr sz="2400" spc="-345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400" spc="85" dirty="0">
                <a:solidFill>
                  <a:srgbClr val="12239D"/>
                </a:solidFill>
                <a:latin typeface="Lucida Sans Unicode"/>
                <a:cs typeface="Lucida Sans Unicode"/>
              </a:rPr>
              <a:t>and</a:t>
            </a:r>
            <a:r>
              <a:rPr sz="2400" spc="-345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400" spc="-80" dirty="0">
                <a:solidFill>
                  <a:srgbClr val="12239D"/>
                </a:solidFill>
                <a:latin typeface="Lucida Sans Unicode"/>
                <a:cs typeface="Lucida Sans Unicode"/>
              </a:rPr>
              <a:t>production</a:t>
            </a:r>
            <a:r>
              <a:rPr sz="2400" spc="-345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400" spc="-60" dirty="0">
                <a:solidFill>
                  <a:srgbClr val="12239D"/>
                </a:solidFill>
                <a:latin typeface="Lucida Sans Unicode"/>
                <a:cs typeface="Lucida Sans Unicode"/>
              </a:rPr>
              <a:t>both</a:t>
            </a:r>
            <a:r>
              <a:rPr sz="2400" spc="-345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400" b="1" spc="-10" dirty="0">
                <a:solidFill>
                  <a:srgbClr val="12239D"/>
                </a:solidFill>
                <a:latin typeface="Trebuchet MS"/>
                <a:cs typeface="Trebuchet MS"/>
              </a:rPr>
              <a:t>increased</a:t>
            </a:r>
            <a:r>
              <a:rPr sz="2400" spc="-10" dirty="0">
                <a:solidFill>
                  <a:srgbClr val="12239D"/>
                </a:solidFill>
                <a:latin typeface="Lucida Sans Unicode"/>
                <a:cs typeface="Lucida Sans Unicode"/>
              </a:rPr>
              <a:t>.</a:t>
            </a:r>
            <a:endParaRPr sz="2400" dirty="0">
              <a:latin typeface="Lucida Sans Unicode"/>
              <a:cs typeface="Lucida Sans Unicod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45000">
              <a:srgbClr val="F2E6AB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21628" y="2737121"/>
            <a:ext cx="5600699" cy="4524374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7284086" y="1891864"/>
            <a:ext cx="1859914" cy="869315"/>
          </a:xfrm>
          <a:custGeom>
            <a:avLst/>
            <a:gdLst/>
            <a:ahLst/>
            <a:cxnLst/>
            <a:rect l="l" t="t" r="r" b="b"/>
            <a:pathLst>
              <a:path w="1859915" h="869314">
                <a:moveTo>
                  <a:pt x="989217" y="784506"/>
                </a:moveTo>
                <a:lnTo>
                  <a:pt x="984916" y="771363"/>
                </a:lnTo>
                <a:lnTo>
                  <a:pt x="985423" y="757100"/>
                </a:lnTo>
                <a:lnTo>
                  <a:pt x="989145" y="742472"/>
                </a:lnTo>
                <a:lnTo>
                  <a:pt x="1013353" y="686163"/>
                </a:lnTo>
                <a:lnTo>
                  <a:pt x="1035308" y="646863"/>
                </a:lnTo>
                <a:lnTo>
                  <a:pt x="1061306" y="611257"/>
                </a:lnTo>
                <a:lnTo>
                  <a:pt x="1092299" y="580267"/>
                </a:lnTo>
                <a:lnTo>
                  <a:pt x="1129237" y="554814"/>
                </a:lnTo>
                <a:lnTo>
                  <a:pt x="1173070" y="535819"/>
                </a:lnTo>
                <a:lnTo>
                  <a:pt x="1274157" y="502938"/>
                </a:lnTo>
                <a:lnTo>
                  <a:pt x="1323144" y="487816"/>
                </a:lnTo>
                <a:lnTo>
                  <a:pt x="1373807" y="475235"/>
                </a:lnTo>
                <a:lnTo>
                  <a:pt x="1349152" y="459832"/>
                </a:lnTo>
                <a:lnTo>
                  <a:pt x="1280605" y="433461"/>
                </a:lnTo>
                <a:lnTo>
                  <a:pt x="1238311" y="422577"/>
                </a:lnTo>
                <a:lnTo>
                  <a:pt x="1191733" y="413283"/>
                </a:lnTo>
                <a:lnTo>
                  <a:pt x="1141672" y="405622"/>
                </a:lnTo>
                <a:lnTo>
                  <a:pt x="1088925" y="399637"/>
                </a:lnTo>
                <a:lnTo>
                  <a:pt x="1034290" y="395368"/>
                </a:lnTo>
                <a:lnTo>
                  <a:pt x="978567" y="392858"/>
                </a:lnTo>
                <a:lnTo>
                  <a:pt x="922553" y="392149"/>
                </a:lnTo>
                <a:lnTo>
                  <a:pt x="867048" y="393284"/>
                </a:lnTo>
                <a:lnTo>
                  <a:pt x="812849" y="396304"/>
                </a:lnTo>
                <a:lnTo>
                  <a:pt x="760756" y="401252"/>
                </a:lnTo>
                <a:lnTo>
                  <a:pt x="711566" y="408170"/>
                </a:lnTo>
                <a:lnTo>
                  <a:pt x="666078" y="417100"/>
                </a:lnTo>
                <a:lnTo>
                  <a:pt x="625092" y="428084"/>
                </a:lnTo>
                <a:lnTo>
                  <a:pt x="575888" y="444649"/>
                </a:lnTo>
                <a:lnTo>
                  <a:pt x="528081" y="463151"/>
                </a:lnTo>
                <a:lnTo>
                  <a:pt x="481659" y="483566"/>
                </a:lnTo>
                <a:lnTo>
                  <a:pt x="436612" y="505869"/>
                </a:lnTo>
                <a:lnTo>
                  <a:pt x="392925" y="530035"/>
                </a:lnTo>
                <a:lnTo>
                  <a:pt x="350589" y="556040"/>
                </a:lnTo>
                <a:lnTo>
                  <a:pt x="309590" y="583860"/>
                </a:lnTo>
                <a:lnTo>
                  <a:pt x="269916" y="613470"/>
                </a:lnTo>
                <a:lnTo>
                  <a:pt x="231557" y="644847"/>
                </a:lnTo>
                <a:lnTo>
                  <a:pt x="194499" y="677964"/>
                </a:lnTo>
                <a:lnTo>
                  <a:pt x="158732" y="712799"/>
                </a:lnTo>
                <a:lnTo>
                  <a:pt x="124242" y="749327"/>
                </a:lnTo>
                <a:lnTo>
                  <a:pt x="91018" y="787523"/>
                </a:lnTo>
                <a:lnTo>
                  <a:pt x="59049" y="827363"/>
                </a:lnTo>
                <a:lnTo>
                  <a:pt x="28322" y="868822"/>
                </a:lnTo>
                <a:lnTo>
                  <a:pt x="10106" y="856312"/>
                </a:lnTo>
                <a:lnTo>
                  <a:pt x="1677" y="841140"/>
                </a:lnTo>
                <a:lnTo>
                  <a:pt x="0" y="824288"/>
                </a:lnTo>
                <a:lnTo>
                  <a:pt x="2039" y="806738"/>
                </a:lnTo>
                <a:lnTo>
                  <a:pt x="12015" y="758954"/>
                </a:lnTo>
                <a:lnTo>
                  <a:pt x="26839" y="713054"/>
                </a:lnTo>
                <a:lnTo>
                  <a:pt x="47161" y="669299"/>
                </a:lnTo>
                <a:lnTo>
                  <a:pt x="73632" y="627947"/>
                </a:lnTo>
                <a:lnTo>
                  <a:pt x="106026" y="586381"/>
                </a:lnTo>
                <a:lnTo>
                  <a:pt x="139924" y="546676"/>
                </a:lnTo>
                <a:lnTo>
                  <a:pt x="175295" y="508808"/>
                </a:lnTo>
                <a:lnTo>
                  <a:pt x="212108" y="472750"/>
                </a:lnTo>
                <a:lnTo>
                  <a:pt x="250333" y="438475"/>
                </a:lnTo>
                <a:lnTo>
                  <a:pt x="289939" y="405958"/>
                </a:lnTo>
                <a:lnTo>
                  <a:pt x="330896" y="375173"/>
                </a:lnTo>
                <a:lnTo>
                  <a:pt x="373172" y="346093"/>
                </a:lnTo>
                <a:lnTo>
                  <a:pt x="416737" y="318692"/>
                </a:lnTo>
                <a:lnTo>
                  <a:pt x="461560" y="292945"/>
                </a:lnTo>
                <a:lnTo>
                  <a:pt x="507611" y="268826"/>
                </a:lnTo>
                <a:lnTo>
                  <a:pt x="554858" y="246307"/>
                </a:lnTo>
                <a:lnTo>
                  <a:pt x="600280" y="226895"/>
                </a:lnTo>
                <a:lnTo>
                  <a:pt x="646004" y="209817"/>
                </a:lnTo>
                <a:lnTo>
                  <a:pt x="692023" y="195096"/>
                </a:lnTo>
                <a:lnTo>
                  <a:pt x="738330" y="182759"/>
                </a:lnTo>
                <a:lnTo>
                  <a:pt x="784918" y="172829"/>
                </a:lnTo>
                <a:lnTo>
                  <a:pt x="831780" y="165331"/>
                </a:lnTo>
                <a:lnTo>
                  <a:pt x="878909" y="160291"/>
                </a:lnTo>
                <a:lnTo>
                  <a:pt x="926298" y="157733"/>
                </a:lnTo>
                <a:lnTo>
                  <a:pt x="973940" y="157681"/>
                </a:lnTo>
                <a:lnTo>
                  <a:pt x="1021829" y="160161"/>
                </a:lnTo>
                <a:lnTo>
                  <a:pt x="1069956" y="165196"/>
                </a:lnTo>
                <a:lnTo>
                  <a:pt x="1118316" y="172813"/>
                </a:lnTo>
                <a:lnTo>
                  <a:pt x="1166902" y="183035"/>
                </a:lnTo>
                <a:lnTo>
                  <a:pt x="1216462" y="195231"/>
                </a:lnTo>
                <a:lnTo>
                  <a:pt x="1265969" y="208142"/>
                </a:lnTo>
                <a:lnTo>
                  <a:pt x="1466369" y="263081"/>
                </a:lnTo>
                <a:lnTo>
                  <a:pt x="1453448" y="238120"/>
                </a:lnTo>
                <a:lnTo>
                  <a:pt x="1448159" y="229396"/>
                </a:lnTo>
                <a:lnTo>
                  <a:pt x="1419607" y="179949"/>
                </a:lnTo>
                <a:lnTo>
                  <a:pt x="1410160" y="141302"/>
                </a:lnTo>
                <a:lnTo>
                  <a:pt x="1420048" y="102678"/>
                </a:lnTo>
                <a:lnTo>
                  <a:pt x="1449500" y="53300"/>
                </a:lnTo>
                <a:lnTo>
                  <a:pt x="1458818" y="40525"/>
                </a:lnTo>
                <a:lnTo>
                  <a:pt x="1469219" y="27862"/>
                </a:lnTo>
                <a:lnTo>
                  <a:pt x="1492884" y="0"/>
                </a:lnTo>
                <a:lnTo>
                  <a:pt x="1519046" y="29091"/>
                </a:lnTo>
                <a:lnTo>
                  <a:pt x="1696890" y="241970"/>
                </a:lnTo>
                <a:lnTo>
                  <a:pt x="1765782" y="323154"/>
                </a:lnTo>
                <a:lnTo>
                  <a:pt x="1800626" y="363404"/>
                </a:lnTo>
                <a:lnTo>
                  <a:pt x="1835822" y="403351"/>
                </a:lnTo>
                <a:lnTo>
                  <a:pt x="1850943" y="424540"/>
                </a:lnTo>
                <a:lnTo>
                  <a:pt x="1858565" y="445134"/>
                </a:lnTo>
                <a:lnTo>
                  <a:pt x="1859832" y="465896"/>
                </a:lnTo>
                <a:lnTo>
                  <a:pt x="1855883" y="487592"/>
                </a:lnTo>
                <a:lnTo>
                  <a:pt x="1839372" y="530501"/>
                </a:lnTo>
                <a:lnTo>
                  <a:pt x="1816155" y="569475"/>
                </a:lnTo>
                <a:lnTo>
                  <a:pt x="1788104" y="605180"/>
                </a:lnTo>
                <a:lnTo>
                  <a:pt x="1757092" y="638279"/>
                </a:lnTo>
                <a:lnTo>
                  <a:pt x="1704783" y="654738"/>
                </a:lnTo>
                <a:lnTo>
                  <a:pt x="1636261" y="657508"/>
                </a:lnTo>
                <a:lnTo>
                  <a:pt x="1587344" y="660172"/>
                </a:lnTo>
                <a:lnTo>
                  <a:pt x="1538547" y="663720"/>
                </a:lnTo>
                <a:lnTo>
                  <a:pt x="1489877" y="668183"/>
                </a:lnTo>
                <a:lnTo>
                  <a:pt x="1441342" y="673594"/>
                </a:lnTo>
                <a:lnTo>
                  <a:pt x="1392948" y="679985"/>
                </a:lnTo>
                <a:lnTo>
                  <a:pt x="1344703" y="687388"/>
                </a:lnTo>
                <a:lnTo>
                  <a:pt x="1296614" y="695835"/>
                </a:lnTo>
                <a:lnTo>
                  <a:pt x="1248687" y="705357"/>
                </a:lnTo>
                <a:lnTo>
                  <a:pt x="1200930" y="715988"/>
                </a:lnTo>
                <a:lnTo>
                  <a:pt x="1153349" y="727759"/>
                </a:lnTo>
                <a:lnTo>
                  <a:pt x="1112939" y="739768"/>
                </a:lnTo>
                <a:lnTo>
                  <a:pt x="1072612" y="753880"/>
                </a:lnTo>
                <a:lnTo>
                  <a:pt x="1031621" y="769119"/>
                </a:lnTo>
                <a:lnTo>
                  <a:pt x="989217" y="784506"/>
                </a:lnTo>
                <a:close/>
              </a:path>
            </a:pathLst>
          </a:custGeom>
          <a:solidFill>
            <a:srgbClr val="12239D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" name="object 7"/>
          <p:cNvSpPr txBox="1"/>
          <p:nvPr/>
        </p:nvSpPr>
        <p:spPr>
          <a:xfrm>
            <a:off x="788813" y="263528"/>
            <a:ext cx="16595725" cy="147701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>
              <a:lnSpc>
                <a:spcPts val="2850"/>
              </a:lnSpc>
              <a:spcBef>
                <a:spcPts val="219"/>
              </a:spcBef>
            </a:pPr>
            <a:r>
              <a:rPr sz="2400" spc="-190" dirty="0">
                <a:latin typeface="Lucida Sans Unicode"/>
                <a:cs typeface="Lucida Sans Unicode"/>
              </a:rPr>
              <a:t>3.</a:t>
            </a:r>
            <a:r>
              <a:rPr sz="2400" spc="-8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Provide</a:t>
            </a:r>
            <a:r>
              <a:rPr sz="2400" spc="-75" dirty="0">
                <a:latin typeface="Lucida Sans Unicode"/>
                <a:cs typeface="Lucida Sans Unicode"/>
              </a:rPr>
              <a:t> </a:t>
            </a:r>
            <a:r>
              <a:rPr sz="2400" spc="290" dirty="0">
                <a:latin typeface="Lucida Sans Unicode"/>
                <a:cs typeface="Lucida Sans Unicode"/>
              </a:rPr>
              <a:t>a</a:t>
            </a:r>
            <a:r>
              <a:rPr sz="2400" spc="-7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report</a:t>
            </a:r>
            <a:r>
              <a:rPr sz="2400" spc="-7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with</a:t>
            </a:r>
            <a:r>
              <a:rPr sz="2400" spc="-7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all</a:t>
            </a:r>
            <a:r>
              <a:rPr sz="2400" spc="-80" dirty="0">
                <a:latin typeface="Lucida Sans Unicode"/>
                <a:cs typeface="Lucida Sans Unicode"/>
              </a:rPr>
              <a:t> </a:t>
            </a:r>
            <a:r>
              <a:rPr sz="2400" spc="50" dirty="0">
                <a:latin typeface="Lucida Sans Unicode"/>
                <a:cs typeface="Lucida Sans Unicode"/>
              </a:rPr>
              <a:t>the</a:t>
            </a:r>
            <a:r>
              <a:rPr sz="2400" spc="-7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unique</a:t>
            </a:r>
            <a:r>
              <a:rPr sz="2400" spc="-75" dirty="0">
                <a:latin typeface="Lucida Sans Unicode"/>
                <a:cs typeface="Lucida Sans Unicode"/>
              </a:rPr>
              <a:t> </a:t>
            </a:r>
            <a:r>
              <a:rPr sz="2400" spc="55" dirty="0">
                <a:latin typeface="Lucida Sans Unicode"/>
                <a:cs typeface="Lucida Sans Unicode"/>
              </a:rPr>
              <a:t>product</a:t>
            </a:r>
            <a:r>
              <a:rPr sz="2400" spc="-75" dirty="0">
                <a:latin typeface="Lucida Sans Unicode"/>
                <a:cs typeface="Lucida Sans Unicode"/>
              </a:rPr>
              <a:t> </a:t>
            </a:r>
            <a:r>
              <a:rPr sz="2400" spc="60" dirty="0">
                <a:latin typeface="Lucida Sans Unicode"/>
                <a:cs typeface="Lucida Sans Unicode"/>
              </a:rPr>
              <a:t>counts</a:t>
            </a:r>
            <a:r>
              <a:rPr sz="2400" spc="-75" dirty="0">
                <a:latin typeface="Lucida Sans Unicode"/>
                <a:cs typeface="Lucida Sans Unicode"/>
              </a:rPr>
              <a:t> </a:t>
            </a:r>
            <a:r>
              <a:rPr sz="2400" spc="-45" dirty="0">
                <a:latin typeface="Lucida Sans Unicode"/>
                <a:cs typeface="Lucida Sans Unicode"/>
              </a:rPr>
              <a:t>for</a:t>
            </a:r>
            <a:r>
              <a:rPr sz="2400" spc="-75" dirty="0">
                <a:latin typeface="Lucida Sans Unicode"/>
                <a:cs typeface="Lucida Sans Unicode"/>
              </a:rPr>
              <a:t> </a:t>
            </a:r>
            <a:r>
              <a:rPr sz="2400" spc="175" dirty="0">
                <a:latin typeface="Lucida Sans Unicode"/>
                <a:cs typeface="Lucida Sans Unicode"/>
              </a:rPr>
              <a:t>each</a:t>
            </a:r>
            <a:r>
              <a:rPr sz="2400" spc="-80" dirty="0">
                <a:latin typeface="Lucida Sans Unicode"/>
                <a:cs typeface="Lucida Sans Unicode"/>
              </a:rPr>
              <a:t> </a:t>
            </a:r>
            <a:r>
              <a:rPr sz="2400" spc="95" dirty="0">
                <a:latin typeface="Lucida Sans Unicode"/>
                <a:cs typeface="Lucida Sans Unicode"/>
              </a:rPr>
              <a:t>segment</a:t>
            </a:r>
            <a:r>
              <a:rPr sz="2400" spc="-75" dirty="0">
                <a:latin typeface="Lucida Sans Unicode"/>
                <a:cs typeface="Lucida Sans Unicode"/>
              </a:rPr>
              <a:t> </a:t>
            </a:r>
            <a:r>
              <a:rPr sz="2400" spc="145" dirty="0">
                <a:latin typeface="Lucida Sans Unicode"/>
                <a:cs typeface="Lucida Sans Unicode"/>
              </a:rPr>
              <a:t>and</a:t>
            </a:r>
            <a:r>
              <a:rPr sz="2400" spc="-7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sort</a:t>
            </a:r>
            <a:r>
              <a:rPr sz="2400" spc="-75" dirty="0">
                <a:latin typeface="Lucida Sans Unicode"/>
                <a:cs typeface="Lucida Sans Unicode"/>
              </a:rPr>
              <a:t> </a:t>
            </a:r>
            <a:r>
              <a:rPr sz="2400" spc="95" dirty="0">
                <a:latin typeface="Lucida Sans Unicode"/>
                <a:cs typeface="Lucida Sans Unicode"/>
              </a:rPr>
              <a:t>them</a:t>
            </a:r>
            <a:r>
              <a:rPr sz="2400" spc="-7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in</a:t>
            </a:r>
            <a:r>
              <a:rPr sz="2400" spc="-75" dirty="0">
                <a:latin typeface="Lucida Sans Unicode"/>
                <a:cs typeface="Lucida Sans Unicode"/>
              </a:rPr>
              <a:t> </a:t>
            </a:r>
            <a:r>
              <a:rPr sz="2400" spc="80" dirty="0">
                <a:latin typeface="Lucida Sans Unicode"/>
                <a:cs typeface="Lucida Sans Unicode"/>
              </a:rPr>
              <a:t>descending</a:t>
            </a:r>
            <a:r>
              <a:rPr sz="2400" spc="-8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order</a:t>
            </a:r>
            <a:r>
              <a:rPr sz="2400" spc="-75" dirty="0">
                <a:latin typeface="Lucida Sans Unicode"/>
                <a:cs typeface="Lucida Sans Unicode"/>
              </a:rPr>
              <a:t> </a:t>
            </a:r>
            <a:r>
              <a:rPr sz="2400" spc="-25" dirty="0">
                <a:latin typeface="Lucida Sans Unicode"/>
                <a:cs typeface="Lucida Sans Unicode"/>
              </a:rPr>
              <a:t>of </a:t>
            </a:r>
            <a:r>
              <a:rPr sz="2400" spc="55" dirty="0">
                <a:latin typeface="Lucida Sans Unicode"/>
                <a:cs typeface="Lucida Sans Unicode"/>
              </a:rPr>
              <a:t>product</a:t>
            </a:r>
            <a:r>
              <a:rPr sz="2400" spc="-7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counts.</a:t>
            </a:r>
            <a:r>
              <a:rPr sz="2400" spc="-7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The</a:t>
            </a:r>
            <a:r>
              <a:rPr sz="2400" spc="-7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final</a:t>
            </a:r>
            <a:r>
              <a:rPr sz="2400" spc="-7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output</a:t>
            </a:r>
            <a:r>
              <a:rPr sz="2400" spc="-70" dirty="0">
                <a:latin typeface="Lucida Sans Unicode"/>
                <a:cs typeface="Lucida Sans Unicode"/>
              </a:rPr>
              <a:t> </a:t>
            </a:r>
            <a:r>
              <a:rPr sz="2400" spc="65" dirty="0">
                <a:latin typeface="Lucida Sans Unicode"/>
                <a:cs typeface="Lucida Sans Unicode"/>
              </a:rPr>
              <a:t>contains</a:t>
            </a:r>
            <a:r>
              <a:rPr sz="2400" spc="-75" dirty="0">
                <a:latin typeface="Lucida Sans Unicode"/>
                <a:cs typeface="Lucida Sans Unicode"/>
              </a:rPr>
              <a:t> </a:t>
            </a:r>
            <a:r>
              <a:rPr sz="2400" spc="-140" dirty="0">
                <a:latin typeface="Lucida Sans Unicode"/>
                <a:cs typeface="Lucida Sans Unicode"/>
              </a:rPr>
              <a:t>2</a:t>
            </a:r>
            <a:r>
              <a:rPr sz="2400" spc="-70" dirty="0">
                <a:latin typeface="Lucida Sans Unicode"/>
                <a:cs typeface="Lucida Sans Unicode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fields,</a:t>
            </a:r>
            <a:endParaRPr sz="2400" dirty="0">
              <a:latin typeface="Lucida Sans Unicode"/>
              <a:cs typeface="Lucida Sans Unicode"/>
            </a:endParaRPr>
          </a:p>
          <a:p>
            <a:pPr marL="6767195" marR="7503795" indent="406400">
              <a:lnSpc>
                <a:spcPts val="2850"/>
              </a:lnSpc>
            </a:pPr>
            <a:r>
              <a:rPr sz="2400" spc="85" dirty="0">
                <a:solidFill>
                  <a:srgbClr val="958AB5"/>
                </a:solidFill>
                <a:latin typeface="Lucida Sans Unicode"/>
                <a:cs typeface="Lucida Sans Unicode"/>
              </a:rPr>
              <a:t>segment </a:t>
            </a:r>
            <a:r>
              <a:rPr sz="2400" spc="90" dirty="0">
                <a:solidFill>
                  <a:srgbClr val="958AB5"/>
                </a:solidFill>
                <a:latin typeface="Lucida Sans Unicode"/>
                <a:cs typeface="Lucida Sans Unicode"/>
              </a:rPr>
              <a:t>product_count</a:t>
            </a:r>
            <a:endParaRPr sz="2400" dirty="0">
              <a:latin typeface="Lucida Sans Unicode"/>
              <a:cs typeface="Lucida Sans Unicode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08BF659-DAA0-4D9D-821A-123999CE01DA}"/>
              </a:ext>
            </a:extLst>
          </p:cNvPr>
          <p:cNvGrpSpPr/>
          <p:nvPr/>
        </p:nvGrpSpPr>
        <p:grpSpPr>
          <a:xfrm>
            <a:off x="9946491" y="1049641"/>
            <a:ext cx="8087854" cy="6630325"/>
            <a:chOff x="9946491" y="1049641"/>
            <a:chExt cx="8087854" cy="6630325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526300CC-EE17-45D7-9B26-2D0132A0DF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46491" y="1049641"/>
              <a:ext cx="8087854" cy="6630325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0210800" y="4754786"/>
              <a:ext cx="209550" cy="1460500"/>
            </a:xfrm>
            <a:custGeom>
              <a:avLst/>
              <a:gdLst/>
              <a:ahLst/>
              <a:cxnLst/>
              <a:rect l="l" t="t" r="r" b="b"/>
              <a:pathLst>
                <a:path w="209550" h="1460500">
                  <a:moveTo>
                    <a:pt x="209135" y="1447800"/>
                  </a:moveTo>
                  <a:lnTo>
                    <a:pt x="140007" y="1447800"/>
                  </a:lnTo>
                  <a:lnTo>
                    <a:pt x="143215" y="1460500"/>
                  </a:lnTo>
                  <a:lnTo>
                    <a:pt x="208843" y="1460500"/>
                  </a:lnTo>
                  <a:lnTo>
                    <a:pt x="209135" y="1447800"/>
                  </a:lnTo>
                  <a:close/>
                </a:path>
                <a:path w="209550" h="1460500">
                  <a:moveTo>
                    <a:pt x="198051" y="1435100"/>
                  </a:moveTo>
                  <a:lnTo>
                    <a:pt x="129798" y="1435100"/>
                  </a:lnTo>
                  <a:lnTo>
                    <a:pt x="131256" y="1447800"/>
                  </a:lnTo>
                  <a:lnTo>
                    <a:pt x="206218" y="1447800"/>
                  </a:lnTo>
                  <a:lnTo>
                    <a:pt x="198051" y="1435100"/>
                  </a:lnTo>
                  <a:close/>
                </a:path>
                <a:path w="209550" h="1460500">
                  <a:moveTo>
                    <a:pt x="180290" y="1422400"/>
                  </a:moveTo>
                  <a:lnTo>
                    <a:pt x="122214" y="1422400"/>
                  </a:lnTo>
                  <a:lnTo>
                    <a:pt x="124256" y="1435100"/>
                  </a:lnTo>
                  <a:lnTo>
                    <a:pt x="186092" y="1435100"/>
                  </a:lnTo>
                  <a:lnTo>
                    <a:pt x="180290" y="1422400"/>
                  </a:lnTo>
                  <a:close/>
                </a:path>
                <a:path w="209550" h="1460500">
                  <a:moveTo>
                    <a:pt x="57597" y="749300"/>
                  </a:moveTo>
                  <a:lnTo>
                    <a:pt x="9625" y="749300"/>
                  </a:lnTo>
                  <a:lnTo>
                    <a:pt x="16776" y="762000"/>
                  </a:lnTo>
                  <a:lnTo>
                    <a:pt x="23735" y="762000"/>
                  </a:lnTo>
                  <a:lnTo>
                    <a:pt x="30421" y="774700"/>
                  </a:lnTo>
                  <a:lnTo>
                    <a:pt x="36751" y="774700"/>
                  </a:lnTo>
                  <a:lnTo>
                    <a:pt x="46208" y="787400"/>
                  </a:lnTo>
                  <a:lnTo>
                    <a:pt x="69711" y="825500"/>
                  </a:lnTo>
                  <a:lnTo>
                    <a:pt x="89801" y="889000"/>
                  </a:lnTo>
                  <a:lnTo>
                    <a:pt x="98296" y="952500"/>
                  </a:lnTo>
                  <a:lnTo>
                    <a:pt x="99467" y="977900"/>
                  </a:lnTo>
                  <a:lnTo>
                    <a:pt x="99354" y="1003300"/>
                  </a:lnTo>
                  <a:lnTo>
                    <a:pt x="98419" y="1041400"/>
                  </a:lnTo>
                  <a:lnTo>
                    <a:pt x="97129" y="1066800"/>
                  </a:lnTo>
                  <a:lnTo>
                    <a:pt x="95976" y="1104900"/>
                  </a:lnTo>
                  <a:lnTo>
                    <a:pt x="95124" y="1130300"/>
                  </a:lnTo>
                  <a:lnTo>
                    <a:pt x="94545" y="1155700"/>
                  </a:lnTo>
                  <a:lnTo>
                    <a:pt x="94213" y="1181100"/>
                  </a:lnTo>
                  <a:lnTo>
                    <a:pt x="94254" y="1219200"/>
                  </a:lnTo>
                  <a:lnTo>
                    <a:pt x="94787" y="1257300"/>
                  </a:lnTo>
                  <a:lnTo>
                    <a:pt x="96323" y="1308100"/>
                  </a:lnTo>
                  <a:lnTo>
                    <a:pt x="100178" y="1346200"/>
                  </a:lnTo>
                  <a:lnTo>
                    <a:pt x="103255" y="1371600"/>
                  </a:lnTo>
                  <a:lnTo>
                    <a:pt x="106992" y="1384300"/>
                  </a:lnTo>
                  <a:lnTo>
                    <a:pt x="111057" y="1397000"/>
                  </a:lnTo>
                  <a:lnTo>
                    <a:pt x="115232" y="1409700"/>
                  </a:lnTo>
                  <a:lnTo>
                    <a:pt x="119297" y="1422400"/>
                  </a:lnTo>
                  <a:lnTo>
                    <a:pt x="174024" y="1422400"/>
                  </a:lnTo>
                  <a:lnTo>
                    <a:pt x="167593" y="1409700"/>
                  </a:lnTo>
                  <a:lnTo>
                    <a:pt x="161299" y="1397000"/>
                  </a:lnTo>
                  <a:lnTo>
                    <a:pt x="158966" y="1384300"/>
                  </a:lnTo>
                  <a:lnTo>
                    <a:pt x="157507" y="1384300"/>
                  </a:lnTo>
                  <a:lnTo>
                    <a:pt x="155466" y="1371600"/>
                  </a:lnTo>
                  <a:lnTo>
                    <a:pt x="151965" y="1358900"/>
                  </a:lnTo>
                  <a:lnTo>
                    <a:pt x="150507" y="1358900"/>
                  </a:lnTo>
                  <a:lnTo>
                    <a:pt x="148260" y="1346200"/>
                  </a:lnTo>
                  <a:lnTo>
                    <a:pt x="146314" y="1333500"/>
                  </a:lnTo>
                  <a:lnTo>
                    <a:pt x="144641" y="1333500"/>
                  </a:lnTo>
                  <a:lnTo>
                    <a:pt x="143215" y="1320800"/>
                  </a:lnTo>
                  <a:lnTo>
                    <a:pt x="142340" y="1308100"/>
                  </a:lnTo>
                  <a:lnTo>
                    <a:pt x="141173" y="1295400"/>
                  </a:lnTo>
                  <a:lnTo>
                    <a:pt x="140904" y="1282700"/>
                  </a:lnTo>
                  <a:lnTo>
                    <a:pt x="140553" y="1282700"/>
                  </a:lnTo>
                  <a:lnTo>
                    <a:pt x="140148" y="1270000"/>
                  </a:lnTo>
                  <a:lnTo>
                    <a:pt x="139715" y="1270000"/>
                  </a:lnTo>
                  <a:lnTo>
                    <a:pt x="139063" y="1257300"/>
                  </a:lnTo>
                  <a:lnTo>
                    <a:pt x="138439" y="1231900"/>
                  </a:lnTo>
                  <a:lnTo>
                    <a:pt x="137869" y="1219200"/>
                  </a:lnTo>
                  <a:lnTo>
                    <a:pt x="137381" y="1206500"/>
                  </a:lnTo>
                  <a:lnTo>
                    <a:pt x="136670" y="1181100"/>
                  </a:lnTo>
                  <a:lnTo>
                    <a:pt x="136288" y="1155700"/>
                  </a:lnTo>
                  <a:lnTo>
                    <a:pt x="136233" y="1117600"/>
                  </a:lnTo>
                  <a:lnTo>
                    <a:pt x="136506" y="1092200"/>
                  </a:lnTo>
                  <a:lnTo>
                    <a:pt x="137112" y="1054100"/>
                  </a:lnTo>
                  <a:lnTo>
                    <a:pt x="137637" y="1016000"/>
                  </a:lnTo>
                  <a:lnTo>
                    <a:pt x="137450" y="990600"/>
                  </a:lnTo>
                  <a:lnTo>
                    <a:pt x="135923" y="952500"/>
                  </a:lnTo>
                  <a:lnTo>
                    <a:pt x="134496" y="939800"/>
                  </a:lnTo>
                  <a:lnTo>
                    <a:pt x="132386" y="914400"/>
                  </a:lnTo>
                  <a:lnTo>
                    <a:pt x="129565" y="901700"/>
                  </a:lnTo>
                  <a:lnTo>
                    <a:pt x="126006" y="876300"/>
                  </a:lnTo>
                  <a:lnTo>
                    <a:pt x="121453" y="863600"/>
                  </a:lnTo>
                  <a:lnTo>
                    <a:pt x="116052" y="850900"/>
                  </a:lnTo>
                  <a:lnTo>
                    <a:pt x="109722" y="825500"/>
                  </a:lnTo>
                  <a:lnTo>
                    <a:pt x="102380" y="812800"/>
                  </a:lnTo>
                  <a:lnTo>
                    <a:pt x="94012" y="800100"/>
                  </a:lnTo>
                  <a:lnTo>
                    <a:pt x="84660" y="787400"/>
                  </a:lnTo>
                  <a:lnTo>
                    <a:pt x="74323" y="774700"/>
                  </a:lnTo>
                  <a:lnTo>
                    <a:pt x="63003" y="762000"/>
                  </a:lnTo>
                  <a:lnTo>
                    <a:pt x="57597" y="749300"/>
                  </a:lnTo>
                  <a:close/>
                </a:path>
                <a:path w="209550" h="1460500">
                  <a:moveTo>
                    <a:pt x="46021" y="736600"/>
                  </a:moveTo>
                  <a:lnTo>
                    <a:pt x="875" y="736600"/>
                  </a:lnTo>
                  <a:lnTo>
                    <a:pt x="4375" y="749300"/>
                  </a:lnTo>
                  <a:lnTo>
                    <a:pt x="51919" y="749300"/>
                  </a:lnTo>
                  <a:lnTo>
                    <a:pt x="46021" y="736600"/>
                  </a:lnTo>
                  <a:close/>
                </a:path>
                <a:path w="209550" h="1460500">
                  <a:moveTo>
                    <a:pt x="46022" y="723900"/>
                  </a:moveTo>
                  <a:lnTo>
                    <a:pt x="0" y="723900"/>
                  </a:lnTo>
                  <a:lnTo>
                    <a:pt x="0" y="736600"/>
                  </a:lnTo>
                  <a:lnTo>
                    <a:pt x="39960" y="736600"/>
                  </a:lnTo>
                  <a:lnTo>
                    <a:pt x="46022" y="723900"/>
                  </a:lnTo>
                  <a:close/>
                </a:path>
                <a:path w="209550" h="1460500">
                  <a:moveTo>
                    <a:pt x="57598" y="711200"/>
                  </a:moveTo>
                  <a:lnTo>
                    <a:pt x="6708" y="711200"/>
                  </a:lnTo>
                  <a:lnTo>
                    <a:pt x="4375" y="723900"/>
                  </a:lnTo>
                  <a:lnTo>
                    <a:pt x="51919" y="723900"/>
                  </a:lnTo>
                  <a:lnTo>
                    <a:pt x="57598" y="711200"/>
                  </a:lnTo>
                  <a:close/>
                </a:path>
                <a:path w="209550" h="1460500">
                  <a:moveTo>
                    <a:pt x="180250" y="38100"/>
                  </a:moveTo>
                  <a:lnTo>
                    <a:pt x="122214" y="38100"/>
                  </a:lnTo>
                  <a:lnTo>
                    <a:pt x="119297" y="50800"/>
                  </a:lnTo>
                  <a:lnTo>
                    <a:pt x="115191" y="50800"/>
                  </a:lnTo>
                  <a:lnTo>
                    <a:pt x="110948" y="63500"/>
                  </a:lnTo>
                  <a:lnTo>
                    <a:pt x="106869" y="88900"/>
                  </a:lnTo>
                  <a:lnTo>
                    <a:pt x="103255" y="101600"/>
                  </a:lnTo>
                  <a:lnTo>
                    <a:pt x="100178" y="114300"/>
                  </a:lnTo>
                  <a:lnTo>
                    <a:pt x="97895" y="139700"/>
                  </a:lnTo>
                  <a:lnTo>
                    <a:pt x="96323" y="165100"/>
                  </a:lnTo>
                  <a:lnTo>
                    <a:pt x="95379" y="177800"/>
                  </a:lnTo>
                  <a:lnTo>
                    <a:pt x="94787" y="203200"/>
                  </a:lnTo>
                  <a:lnTo>
                    <a:pt x="94358" y="228600"/>
                  </a:lnTo>
                  <a:lnTo>
                    <a:pt x="94254" y="241300"/>
                  </a:lnTo>
                  <a:lnTo>
                    <a:pt x="94213" y="279400"/>
                  </a:lnTo>
                  <a:lnTo>
                    <a:pt x="94422" y="304800"/>
                  </a:lnTo>
                  <a:lnTo>
                    <a:pt x="95015" y="342900"/>
                  </a:lnTo>
                  <a:lnTo>
                    <a:pt x="95935" y="368300"/>
                  </a:lnTo>
                  <a:lnTo>
                    <a:pt x="97129" y="393700"/>
                  </a:lnTo>
                  <a:lnTo>
                    <a:pt x="98419" y="431800"/>
                  </a:lnTo>
                  <a:lnTo>
                    <a:pt x="99353" y="457200"/>
                  </a:lnTo>
                  <a:lnTo>
                    <a:pt x="99467" y="495300"/>
                  </a:lnTo>
                  <a:lnTo>
                    <a:pt x="98296" y="520700"/>
                  </a:lnTo>
                  <a:lnTo>
                    <a:pt x="89692" y="584200"/>
                  </a:lnTo>
                  <a:lnTo>
                    <a:pt x="69711" y="635000"/>
                  </a:lnTo>
                  <a:lnTo>
                    <a:pt x="46208" y="673100"/>
                  </a:lnTo>
                  <a:lnTo>
                    <a:pt x="36751" y="685800"/>
                  </a:lnTo>
                  <a:lnTo>
                    <a:pt x="30462" y="698500"/>
                  </a:lnTo>
                  <a:lnTo>
                    <a:pt x="23844" y="698500"/>
                  </a:lnTo>
                  <a:lnTo>
                    <a:pt x="16899" y="711200"/>
                  </a:lnTo>
                  <a:lnTo>
                    <a:pt x="63003" y="711200"/>
                  </a:lnTo>
                  <a:lnTo>
                    <a:pt x="74488" y="698500"/>
                  </a:lnTo>
                  <a:lnTo>
                    <a:pt x="84879" y="685800"/>
                  </a:lnTo>
                  <a:lnTo>
                    <a:pt x="94176" y="673100"/>
                  </a:lnTo>
                  <a:lnTo>
                    <a:pt x="102380" y="647700"/>
                  </a:lnTo>
                  <a:lnTo>
                    <a:pt x="109722" y="635000"/>
                  </a:lnTo>
                  <a:lnTo>
                    <a:pt x="116052" y="622300"/>
                  </a:lnTo>
                  <a:lnTo>
                    <a:pt x="121453" y="596900"/>
                  </a:lnTo>
                  <a:lnTo>
                    <a:pt x="126006" y="584200"/>
                  </a:lnTo>
                  <a:lnTo>
                    <a:pt x="129565" y="571500"/>
                  </a:lnTo>
                  <a:lnTo>
                    <a:pt x="132387" y="546100"/>
                  </a:lnTo>
                  <a:lnTo>
                    <a:pt x="134497" y="533400"/>
                  </a:lnTo>
                  <a:lnTo>
                    <a:pt x="135923" y="520700"/>
                  </a:lnTo>
                  <a:lnTo>
                    <a:pt x="137450" y="482600"/>
                  </a:lnTo>
                  <a:lnTo>
                    <a:pt x="137637" y="444500"/>
                  </a:lnTo>
                  <a:lnTo>
                    <a:pt x="137113" y="406400"/>
                  </a:lnTo>
                  <a:lnTo>
                    <a:pt x="136507" y="381000"/>
                  </a:lnTo>
                  <a:lnTo>
                    <a:pt x="136110" y="342900"/>
                  </a:lnTo>
                  <a:lnTo>
                    <a:pt x="136630" y="292100"/>
                  </a:lnTo>
                  <a:lnTo>
                    <a:pt x="137382" y="254000"/>
                  </a:lnTo>
                  <a:lnTo>
                    <a:pt x="139063" y="215900"/>
                  </a:lnTo>
                  <a:lnTo>
                    <a:pt x="139715" y="203200"/>
                  </a:lnTo>
                  <a:lnTo>
                    <a:pt x="139984" y="190500"/>
                  </a:lnTo>
                  <a:lnTo>
                    <a:pt x="140335" y="190500"/>
                  </a:lnTo>
                  <a:lnTo>
                    <a:pt x="140740" y="177800"/>
                  </a:lnTo>
                  <a:lnTo>
                    <a:pt x="141173" y="177800"/>
                  </a:lnTo>
                  <a:lnTo>
                    <a:pt x="142340" y="152400"/>
                  </a:lnTo>
                  <a:lnTo>
                    <a:pt x="143215" y="152400"/>
                  </a:lnTo>
                  <a:lnTo>
                    <a:pt x="144683" y="139700"/>
                  </a:lnTo>
                  <a:lnTo>
                    <a:pt x="146424" y="127000"/>
                  </a:lnTo>
                  <a:lnTo>
                    <a:pt x="148383" y="114300"/>
                  </a:lnTo>
                  <a:lnTo>
                    <a:pt x="150507" y="101600"/>
                  </a:lnTo>
                  <a:lnTo>
                    <a:pt x="151966" y="101600"/>
                  </a:lnTo>
                  <a:lnTo>
                    <a:pt x="155466" y="88900"/>
                  </a:lnTo>
                  <a:lnTo>
                    <a:pt x="157508" y="88900"/>
                  </a:lnTo>
                  <a:lnTo>
                    <a:pt x="158966" y="76200"/>
                  </a:lnTo>
                  <a:lnTo>
                    <a:pt x="161299" y="76200"/>
                  </a:lnTo>
                  <a:lnTo>
                    <a:pt x="167470" y="63500"/>
                  </a:lnTo>
                  <a:lnTo>
                    <a:pt x="173915" y="50800"/>
                  </a:lnTo>
                  <a:lnTo>
                    <a:pt x="180250" y="38100"/>
                  </a:lnTo>
                  <a:close/>
                </a:path>
                <a:path w="209550" h="1460500">
                  <a:moveTo>
                    <a:pt x="190176" y="25400"/>
                  </a:moveTo>
                  <a:lnTo>
                    <a:pt x="127756" y="25400"/>
                  </a:lnTo>
                  <a:lnTo>
                    <a:pt x="124256" y="38100"/>
                  </a:lnTo>
                  <a:lnTo>
                    <a:pt x="188718" y="38100"/>
                  </a:lnTo>
                  <a:lnTo>
                    <a:pt x="190176" y="25400"/>
                  </a:lnTo>
                  <a:close/>
                </a:path>
                <a:path w="209550" h="1460500">
                  <a:moveTo>
                    <a:pt x="209135" y="12700"/>
                  </a:moveTo>
                  <a:lnTo>
                    <a:pt x="136798" y="12700"/>
                  </a:lnTo>
                  <a:lnTo>
                    <a:pt x="132423" y="25400"/>
                  </a:lnTo>
                  <a:lnTo>
                    <a:pt x="206218" y="25400"/>
                  </a:lnTo>
                  <a:lnTo>
                    <a:pt x="209135" y="12700"/>
                  </a:lnTo>
                  <a:close/>
                </a:path>
                <a:path w="209550" h="1460500">
                  <a:moveTo>
                    <a:pt x="196301" y="0"/>
                  </a:moveTo>
                  <a:lnTo>
                    <a:pt x="150215" y="0"/>
                  </a:lnTo>
                  <a:lnTo>
                    <a:pt x="146715" y="12700"/>
                  </a:lnTo>
                  <a:lnTo>
                    <a:pt x="202718" y="12700"/>
                  </a:lnTo>
                  <a:lnTo>
                    <a:pt x="196301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8" name="object 8"/>
            <p:cNvSpPr txBox="1"/>
            <p:nvPr/>
          </p:nvSpPr>
          <p:spPr>
            <a:xfrm>
              <a:off x="10591800" y="7147560"/>
              <a:ext cx="1245870" cy="346710"/>
            </a:xfrm>
            <a:prstGeom prst="rect">
              <a:avLst/>
            </a:prstGeom>
          </p:spPr>
          <p:txBody>
            <a:bodyPr vert="horz" wrap="square" lIns="0" tIns="1333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5"/>
                </a:spcBef>
              </a:pPr>
              <a:r>
                <a:rPr sz="2100" spc="-10" dirty="0">
                  <a:solidFill>
                    <a:srgbClr val="FF0000"/>
                  </a:solidFill>
                  <a:latin typeface="Lucida Sans Unicode"/>
                  <a:cs typeface="Lucida Sans Unicode"/>
                </a:rPr>
                <a:t>Alarming</a:t>
              </a:r>
              <a:endParaRPr sz="2100" dirty="0">
                <a:latin typeface="Lucida Sans Unicode"/>
                <a:cs typeface="Lucida Sans Unicode"/>
              </a:endParaRPr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3031976" y="7679966"/>
            <a:ext cx="13829030" cy="2195728"/>
          </a:xfrm>
          <a:prstGeom prst="rect">
            <a:avLst/>
          </a:prstGeom>
        </p:spPr>
        <p:txBody>
          <a:bodyPr vert="horz" wrap="square" lIns="0" tIns="23367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39"/>
              </a:spcBef>
            </a:pPr>
            <a:r>
              <a:rPr sz="3600" b="1" spc="200" dirty="0">
                <a:latin typeface="Trebuchet MS"/>
                <a:cs typeface="Trebuchet MS"/>
              </a:rPr>
              <a:t>Insights:</a:t>
            </a:r>
            <a:endParaRPr sz="3600" dirty="0">
              <a:latin typeface="Trebuchet MS"/>
              <a:cs typeface="Trebuchet MS"/>
            </a:endParaRPr>
          </a:p>
          <a:p>
            <a:pPr marL="51435" marR="5080">
              <a:lnSpc>
                <a:spcPct val="122800"/>
              </a:lnSpc>
              <a:spcBef>
                <a:spcPts val="535"/>
              </a:spcBef>
            </a:pPr>
            <a:r>
              <a:rPr sz="2400" spc="-55" dirty="0">
                <a:solidFill>
                  <a:srgbClr val="12239D"/>
                </a:solidFill>
                <a:latin typeface="Lucida Sans Unicode"/>
                <a:cs typeface="Lucida Sans Unicode"/>
              </a:rPr>
              <a:t>Segments:</a:t>
            </a:r>
            <a:r>
              <a:rPr sz="2400" spc="-365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400" spc="-135" dirty="0">
                <a:solidFill>
                  <a:srgbClr val="12239D"/>
                </a:solidFill>
                <a:latin typeface="Lucida Sans Unicode"/>
                <a:cs typeface="Lucida Sans Unicode"/>
              </a:rPr>
              <a:t>notebooks,</a:t>
            </a:r>
            <a:r>
              <a:rPr sz="2400" spc="-360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400" spc="-65" dirty="0">
                <a:solidFill>
                  <a:srgbClr val="12239D"/>
                </a:solidFill>
                <a:latin typeface="Lucida Sans Unicode"/>
                <a:cs typeface="Lucida Sans Unicode"/>
              </a:rPr>
              <a:t>accessories,</a:t>
            </a:r>
            <a:r>
              <a:rPr sz="2400" spc="-365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400" spc="85" dirty="0">
                <a:solidFill>
                  <a:srgbClr val="12239D"/>
                </a:solidFill>
                <a:latin typeface="Lucida Sans Unicode"/>
                <a:cs typeface="Lucida Sans Unicode"/>
              </a:rPr>
              <a:t>and</a:t>
            </a:r>
            <a:r>
              <a:rPr sz="2400" spc="-360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400" spc="-75" dirty="0">
                <a:solidFill>
                  <a:srgbClr val="12239D"/>
                </a:solidFill>
                <a:latin typeface="Lucida Sans Unicode"/>
                <a:cs typeface="Lucida Sans Unicode"/>
              </a:rPr>
              <a:t>peripherals</a:t>
            </a:r>
            <a:r>
              <a:rPr sz="2400" spc="-360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400" spc="50" dirty="0">
                <a:solidFill>
                  <a:srgbClr val="12239D"/>
                </a:solidFill>
                <a:latin typeface="Lucida Sans Unicode"/>
                <a:cs typeface="Lucida Sans Unicode"/>
              </a:rPr>
              <a:t>are</a:t>
            </a:r>
            <a:r>
              <a:rPr sz="2400" spc="-365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400" spc="-75" dirty="0">
                <a:solidFill>
                  <a:srgbClr val="12239D"/>
                </a:solidFill>
                <a:latin typeface="Lucida Sans Unicode"/>
                <a:cs typeface="Lucida Sans Unicode"/>
              </a:rPr>
              <a:t>showing</a:t>
            </a:r>
            <a:r>
              <a:rPr sz="2400" spc="-360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400" spc="-10" dirty="0">
                <a:solidFill>
                  <a:srgbClr val="12239D"/>
                </a:solidFill>
                <a:latin typeface="Lucida Sans Unicode"/>
                <a:cs typeface="Lucida Sans Unicode"/>
              </a:rPr>
              <a:t>significant </a:t>
            </a:r>
            <a:r>
              <a:rPr sz="2400" spc="-40" dirty="0">
                <a:solidFill>
                  <a:srgbClr val="12239D"/>
                </a:solidFill>
                <a:latin typeface="Lucida Sans Unicode"/>
                <a:cs typeface="Lucida Sans Unicode"/>
              </a:rPr>
              <a:t>manufacturing</a:t>
            </a:r>
            <a:r>
              <a:rPr sz="2400" spc="-335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400" spc="-80" dirty="0">
                <a:solidFill>
                  <a:srgbClr val="12239D"/>
                </a:solidFill>
                <a:latin typeface="Lucida Sans Unicode"/>
                <a:cs typeface="Lucida Sans Unicode"/>
              </a:rPr>
              <a:t>growth</a:t>
            </a:r>
            <a:r>
              <a:rPr sz="2400" spc="-335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400" spc="120" dirty="0">
                <a:solidFill>
                  <a:srgbClr val="12239D"/>
                </a:solidFill>
                <a:latin typeface="Lucida Sans Unicode"/>
                <a:cs typeface="Lucida Sans Unicode"/>
              </a:rPr>
              <a:t>as</a:t>
            </a:r>
            <a:r>
              <a:rPr sz="2400" spc="-330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400" dirty="0">
                <a:solidFill>
                  <a:srgbClr val="12239D"/>
                </a:solidFill>
                <a:latin typeface="Lucida Sans Unicode"/>
                <a:cs typeface="Lucida Sans Unicode"/>
              </a:rPr>
              <a:t>compared</a:t>
            </a:r>
            <a:r>
              <a:rPr sz="2400" spc="-335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400" spc="-65" dirty="0">
                <a:solidFill>
                  <a:srgbClr val="12239D"/>
                </a:solidFill>
                <a:latin typeface="Lucida Sans Unicode"/>
                <a:cs typeface="Lucida Sans Unicode"/>
              </a:rPr>
              <a:t>to</a:t>
            </a:r>
            <a:r>
              <a:rPr sz="2400" spc="-330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400" spc="-135" dirty="0">
                <a:solidFill>
                  <a:srgbClr val="12239D"/>
                </a:solidFill>
                <a:latin typeface="Lucida Sans Unicode"/>
                <a:cs typeface="Lucida Sans Unicode"/>
              </a:rPr>
              <a:t>desktops,</a:t>
            </a:r>
            <a:r>
              <a:rPr sz="2400" spc="-335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400" spc="-90" dirty="0">
                <a:solidFill>
                  <a:srgbClr val="12239D"/>
                </a:solidFill>
                <a:latin typeface="Lucida Sans Unicode"/>
                <a:cs typeface="Lucida Sans Unicode"/>
              </a:rPr>
              <a:t>storage,</a:t>
            </a:r>
            <a:r>
              <a:rPr sz="2400" spc="-330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400" spc="85" dirty="0">
                <a:solidFill>
                  <a:srgbClr val="12239D"/>
                </a:solidFill>
                <a:latin typeface="Lucida Sans Unicode"/>
                <a:cs typeface="Lucida Sans Unicode"/>
              </a:rPr>
              <a:t>and</a:t>
            </a:r>
            <a:r>
              <a:rPr sz="2400" spc="-335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400" spc="-25" dirty="0">
                <a:solidFill>
                  <a:srgbClr val="12239D"/>
                </a:solidFill>
                <a:latin typeface="Lucida Sans Unicode"/>
                <a:cs typeface="Lucida Sans Unicode"/>
              </a:rPr>
              <a:t>networking. </a:t>
            </a:r>
            <a:r>
              <a:rPr sz="2400" spc="-150" dirty="0">
                <a:solidFill>
                  <a:srgbClr val="12239D"/>
                </a:solidFill>
                <a:latin typeface="Lucida Sans Unicode"/>
                <a:cs typeface="Lucida Sans Unicode"/>
              </a:rPr>
              <a:t>Notebooks,</a:t>
            </a:r>
            <a:r>
              <a:rPr sz="2400" spc="-370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400" spc="-65" dirty="0">
                <a:solidFill>
                  <a:srgbClr val="12239D"/>
                </a:solidFill>
                <a:latin typeface="Lucida Sans Unicode"/>
                <a:cs typeface="Lucida Sans Unicode"/>
              </a:rPr>
              <a:t>accessories,</a:t>
            </a:r>
            <a:r>
              <a:rPr sz="2400" spc="-370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400" spc="85" dirty="0">
                <a:solidFill>
                  <a:srgbClr val="12239D"/>
                </a:solidFill>
                <a:latin typeface="Lucida Sans Unicode"/>
                <a:cs typeface="Lucida Sans Unicode"/>
              </a:rPr>
              <a:t>and</a:t>
            </a:r>
            <a:r>
              <a:rPr sz="2400" spc="-370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400" spc="-75" dirty="0">
                <a:solidFill>
                  <a:srgbClr val="12239D"/>
                </a:solidFill>
                <a:latin typeface="Lucida Sans Unicode"/>
                <a:cs typeface="Lucida Sans Unicode"/>
              </a:rPr>
              <a:t>peripherals</a:t>
            </a:r>
            <a:r>
              <a:rPr sz="2400" spc="-365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400" spc="-90" dirty="0">
                <a:solidFill>
                  <a:srgbClr val="12239D"/>
                </a:solidFill>
                <a:latin typeface="Lucida Sans Unicode"/>
                <a:cs typeface="Lucida Sans Unicode"/>
              </a:rPr>
              <a:t>constitute</a:t>
            </a:r>
            <a:r>
              <a:rPr sz="2400" spc="-370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400" b="1" spc="155" dirty="0">
                <a:solidFill>
                  <a:srgbClr val="12239D"/>
                </a:solidFill>
                <a:latin typeface="Trebuchet MS"/>
                <a:cs typeface="Trebuchet MS"/>
              </a:rPr>
              <a:t>83%</a:t>
            </a:r>
            <a:r>
              <a:rPr sz="2400" b="1" spc="-325" dirty="0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sz="2400" spc="-105" dirty="0">
                <a:solidFill>
                  <a:srgbClr val="12239D"/>
                </a:solidFill>
                <a:latin typeface="Lucida Sans Unicode"/>
                <a:cs typeface="Lucida Sans Unicode"/>
              </a:rPr>
              <a:t>of</a:t>
            </a:r>
            <a:r>
              <a:rPr sz="2400" spc="-365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400" spc="-30" dirty="0">
                <a:solidFill>
                  <a:srgbClr val="12239D"/>
                </a:solidFill>
                <a:latin typeface="Lucida Sans Unicode"/>
                <a:cs typeface="Lucida Sans Unicode"/>
              </a:rPr>
              <a:t>the</a:t>
            </a:r>
            <a:r>
              <a:rPr sz="2400" spc="-370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400" spc="-75" dirty="0">
                <a:solidFill>
                  <a:srgbClr val="12239D"/>
                </a:solidFill>
                <a:latin typeface="Lucida Sans Unicode"/>
                <a:cs typeface="Lucida Sans Unicode"/>
              </a:rPr>
              <a:t>total</a:t>
            </a:r>
            <a:r>
              <a:rPr sz="2400" spc="-370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400" spc="-10" dirty="0">
                <a:solidFill>
                  <a:srgbClr val="12239D"/>
                </a:solidFill>
                <a:latin typeface="Lucida Sans Unicode"/>
                <a:cs typeface="Lucida Sans Unicode"/>
              </a:rPr>
              <a:t>manufactured product.</a:t>
            </a:r>
            <a:endParaRPr sz="2400" dirty="0">
              <a:latin typeface="Lucida Sans Unicode"/>
              <a:cs typeface="Lucida Sans Unicod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45000">
              <a:srgbClr val="F2E6AB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800C871A-76F0-4F3F-8DFC-3DA4ABCFBC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5200" y="2095500"/>
            <a:ext cx="6795563" cy="5096672"/>
          </a:xfrm>
          <a:prstGeom prst="rect">
            <a:avLst/>
          </a:prstGeom>
        </p:spPr>
      </p:pic>
      <p:pic>
        <p:nvPicPr>
          <p:cNvPr id="2" name="object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18145" y="3871442"/>
            <a:ext cx="9515474" cy="344804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779585" y="161042"/>
            <a:ext cx="14693900" cy="220091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>
              <a:lnSpc>
                <a:spcPts val="2850"/>
              </a:lnSpc>
              <a:spcBef>
                <a:spcPts val="219"/>
              </a:spcBef>
            </a:pPr>
            <a:r>
              <a:rPr sz="2400" spc="-145" dirty="0">
                <a:latin typeface="Lucida Sans Unicode"/>
                <a:cs typeface="Lucida Sans Unicode"/>
              </a:rPr>
              <a:t>4.</a:t>
            </a:r>
            <a:r>
              <a:rPr sz="2400" spc="-110" dirty="0">
                <a:latin typeface="Lucida Sans Unicode"/>
                <a:cs typeface="Lucida Sans Unicode"/>
              </a:rPr>
              <a:t> </a:t>
            </a:r>
            <a:r>
              <a:rPr sz="2400" spc="-30" dirty="0">
                <a:latin typeface="Lucida Sans Unicode"/>
                <a:cs typeface="Lucida Sans Unicode"/>
              </a:rPr>
              <a:t>Follow-</a:t>
            </a:r>
            <a:r>
              <a:rPr sz="2400" spc="-20" dirty="0">
                <a:latin typeface="Lucida Sans Unicode"/>
                <a:cs typeface="Lucida Sans Unicode"/>
              </a:rPr>
              <a:t>up:</a:t>
            </a:r>
            <a:r>
              <a:rPr sz="2400" spc="-105" dirty="0">
                <a:latin typeface="Lucida Sans Unicode"/>
                <a:cs typeface="Lucida Sans Unicode"/>
              </a:rPr>
              <a:t> </a:t>
            </a:r>
            <a:r>
              <a:rPr sz="2400" spc="95" dirty="0">
                <a:latin typeface="Lucida Sans Unicode"/>
                <a:cs typeface="Lucida Sans Unicode"/>
              </a:rPr>
              <a:t>Which</a:t>
            </a:r>
            <a:r>
              <a:rPr sz="2400" spc="-110" dirty="0">
                <a:latin typeface="Lucida Sans Unicode"/>
                <a:cs typeface="Lucida Sans Unicode"/>
              </a:rPr>
              <a:t> </a:t>
            </a:r>
            <a:r>
              <a:rPr sz="2400" spc="95" dirty="0">
                <a:latin typeface="Lucida Sans Unicode"/>
                <a:cs typeface="Lucida Sans Unicode"/>
              </a:rPr>
              <a:t>segment</a:t>
            </a:r>
            <a:r>
              <a:rPr sz="2400" spc="-105" dirty="0">
                <a:latin typeface="Lucida Sans Unicode"/>
                <a:cs typeface="Lucida Sans Unicode"/>
              </a:rPr>
              <a:t> </a:t>
            </a:r>
            <a:r>
              <a:rPr sz="2400" spc="145" dirty="0">
                <a:latin typeface="Lucida Sans Unicode"/>
                <a:cs typeface="Lucida Sans Unicode"/>
              </a:rPr>
              <a:t>had</a:t>
            </a:r>
            <a:r>
              <a:rPr sz="2400" spc="-110" dirty="0">
                <a:latin typeface="Lucida Sans Unicode"/>
                <a:cs typeface="Lucida Sans Unicode"/>
              </a:rPr>
              <a:t> </a:t>
            </a:r>
            <a:r>
              <a:rPr sz="2400" spc="50" dirty="0">
                <a:latin typeface="Lucida Sans Unicode"/>
                <a:cs typeface="Lucida Sans Unicode"/>
              </a:rPr>
              <a:t>the</a:t>
            </a:r>
            <a:r>
              <a:rPr sz="2400" spc="-105" dirty="0">
                <a:latin typeface="Lucida Sans Unicode"/>
                <a:cs typeface="Lucida Sans Unicode"/>
              </a:rPr>
              <a:t> </a:t>
            </a:r>
            <a:r>
              <a:rPr sz="2400" spc="70" dirty="0">
                <a:latin typeface="Lucida Sans Unicode"/>
                <a:cs typeface="Lucida Sans Unicode"/>
              </a:rPr>
              <a:t>most</a:t>
            </a:r>
            <a:r>
              <a:rPr sz="2400" spc="-110" dirty="0">
                <a:latin typeface="Lucida Sans Unicode"/>
                <a:cs typeface="Lucida Sans Unicode"/>
              </a:rPr>
              <a:t> </a:t>
            </a:r>
            <a:r>
              <a:rPr sz="2400" spc="80" dirty="0">
                <a:latin typeface="Lucida Sans Unicode"/>
                <a:cs typeface="Lucida Sans Unicode"/>
              </a:rPr>
              <a:t>increase</a:t>
            </a:r>
            <a:r>
              <a:rPr sz="2400" spc="-10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in</a:t>
            </a:r>
            <a:r>
              <a:rPr sz="2400" spc="-11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unique</a:t>
            </a:r>
            <a:r>
              <a:rPr sz="2400" spc="-105" dirty="0">
                <a:latin typeface="Lucida Sans Unicode"/>
                <a:cs typeface="Lucida Sans Unicode"/>
              </a:rPr>
              <a:t> </a:t>
            </a:r>
            <a:r>
              <a:rPr sz="2400" spc="50" dirty="0">
                <a:latin typeface="Lucida Sans Unicode"/>
                <a:cs typeface="Lucida Sans Unicode"/>
              </a:rPr>
              <a:t>products</a:t>
            </a:r>
            <a:r>
              <a:rPr sz="2400" spc="-11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in</a:t>
            </a:r>
            <a:r>
              <a:rPr sz="2400" spc="-105" dirty="0">
                <a:latin typeface="Lucida Sans Unicode"/>
                <a:cs typeface="Lucida Sans Unicode"/>
              </a:rPr>
              <a:t> </a:t>
            </a:r>
            <a:r>
              <a:rPr sz="2400" spc="-265" dirty="0">
                <a:latin typeface="Lucida Sans Unicode"/>
                <a:cs typeface="Lucida Sans Unicode"/>
              </a:rPr>
              <a:t>2021</a:t>
            </a:r>
            <a:r>
              <a:rPr sz="2400" spc="-110" dirty="0">
                <a:latin typeface="Lucida Sans Unicode"/>
                <a:cs typeface="Lucida Sans Unicode"/>
              </a:rPr>
              <a:t> </a:t>
            </a:r>
            <a:r>
              <a:rPr sz="2400" spc="60" dirty="0">
                <a:latin typeface="Lucida Sans Unicode"/>
                <a:cs typeface="Lucida Sans Unicode"/>
              </a:rPr>
              <a:t>vs</a:t>
            </a:r>
            <a:r>
              <a:rPr sz="2400" spc="-10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2020?</a:t>
            </a:r>
            <a:r>
              <a:rPr sz="2400" spc="-11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The</a:t>
            </a:r>
            <a:r>
              <a:rPr sz="2400" spc="-105" dirty="0">
                <a:latin typeface="Lucida Sans Unicode"/>
                <a:cs typeface="Lucida Sans Unicode"/>
              </a:rPr>
              <a:t> </a:t>
            </a:r>
            <a:r>
              <a:rPr sz="2400" spc="-20" dirty="0">
                <a:latin typeface="Lucida Sans Unicode"/>
                <a:cs typeface="Lucida Sans Unicode"/>
              </a:rPr>
              <a:t>final </a:t>
            </a:r>
            <a:r>
              <a:rPr sz="2400" dirty="0">
                <a:latin typeface="Lucida Sans Unicode"/>
                <a:cs typeface="Lucida Sans Unicode"/>
              </a:rPr>
              <a:t>output</a:t>
            </a:r>
            <a:r>
              <a:rPr sz="2400" spc="-45" dirty="0">
                <a:latin typeface="Lucida Sans Unicode"/>
                <a:cs typeface="Lucida Sans Unicode"/>
              </a:rPr>
              <a:t> </a:t>
            </a:r>
            <a:r>
              <a:rPr sz="2400" spc="65" dirty="0">
                <a:latin typeface="Lucida Sans Unicode"/>
                <a:cs typeface="Lucida Sans Unicode"/>
              </a:rPr>
              <a:t>contains</a:t>
            </a:r>
            <a:r>
              <a:rPr sz="2400" spc="-40" dirty="0">
                <a:latin typeface="Lucida Sans Unicode"/>
                <a:cs typeface="Lucida Sans Unicode"/>
              </a:rPr>
              <a:t> </a:t>
            </a:r>
            <a:r>
              <a:rPr sz="2400" spc="65" dirty="0">
                <a:latin typeface="Lucida Sans Unicode"/>
                <a:cs typeface="Lucida Sans Unicode"/>
              </a:rPr>
              <a:t>these</a:t>
            </a:r>
            <a:r>
              <a:rPr sz="2400" spc="-40" dirty="0">
                <a:latin typeface="Lucida Sans Unicode"/>
                <a:cs typeface="Lucida Sans Unicode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fields,</a:t>
            </a:r>
            <a:endParaRPr sz="2400" dirty="0">
              <a:latin typeface="Lucida Sans Unicode"/>
              <a:cs typeface="Lucida Sans Unicode"/>
            </a:endParaRPr>
          </a:p>
          <a:p>
            <a:pPr marL="4488180" marR="6924040" indent="732155">
              <a:lnSpc>
                <a:spcPts val="2850"/>
              </a:lnSpc>
            </a:pPr>
            <a:r>
              <a:rPr sz="2400" spc="85" dirty="0">
                <a:solidFill>
                  <a:srgbClr val="958AB5"/>
                </a:solidFill>
                <a:latin typeface="Lucida Sans Unicode"/>
                <a:cs typeface="Lucida Sans Unicode"/>
              </a:rPr>
              <a:t>segment </a:t>
            </a:r>
            <a:r>
              <a:rPr sz="2400" spc="75" dirty="0">
                <a:solidFill>
                  <a:srgbClr val="958AB5"/>
                </a:solidFill>
                <a:latin typeface="Lucida Sans Unicode"/>
                <a:cs typeface="Lucida Sans Unicode"/>
              </a:rPr>
              <a:t>product_count_2020 </a:t>
            </a:r>
            <a:r>
              <a:rPr sz="2400" spc="35" dirty="0">
                <a:solidFill>
                  <a:srgbClr val="958AB5"/>
                </a:solidFill>
                <a:latin typeface="Lucida Sans Unicode"/>
                <a:cs typeface="Lucida Sans Unicode"/>
              </a:rPr>
              <a:t>product_count_2021</a:t>
            </a:r>
            <a:endParaRPr sz="2400" dirty="0">
              <a:latin typeface="Lucida Sans Unicode"/>
              <a:cs typeface="Lucida Sans Unicode"/>
            </a:endParaRPr>
          </a:p>
          <a:p>
            <a:pPr marL="5220970">
              <a:lnSpc>
                <a:spcPts val="2760"/>
              </a:lnSpc>
            </a:pPr>
            <a:r>
              <a:rPr sz="2400" spc="-10" dirty="0">
                <a:solidFill>
                  <a:srgbClr val="958AB5"/>
                </a:solidFill>
                <a:latin typeface="Lucida Sans Unicode"/>
                <a:cs typeface="Lucida Sans Unicode"/>
              </a:rPr>
              <a:t>difference</a:t>
            </a:r>
            <a:endParaRPr sz="2400" dirty="0">
              <a:latin typeface="Lucida Sans Unicode"/>
              <a:cs typeface="Lucida Sans Unicode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136947" y="2799288"/>
            <a:ext cx="1197610" cy="998219"/>
          </a:xfrm>
          <a:custGeom>
            <a:avLst/>
            <a:gdLst/>
            <a:ahLst/>
            <a:cxnLst/>
            <a:rect l="l" t="t" r="r" b="b"/>
            <a:pathLst>
              <a:path w="1197609" h="998220">
                <a:moveTo>
                  <a:pt x="1006189" y="101629"/>
                </a:moveTo>
                <a:lnTo>
                  <a:pt x="867771" y="187285"/>
                </a:lnTo>
                <a:lnTo>
                  <a:pt x="862918" y="183089"/>
                </a:lnTo>
                <a:lnTo>
                  <a:pt x="857698" y="178481"/>
                </a:lnTo>
                <a:lnTo>
                  <a:pt x="852025" y="173717"/>
                </a:lnTo>
                <a:lnTo>
                  <a:pt x="846080" y="169256"/>
                </a:lnTo>
                <a:lnTo>
                  <a:pt x="812984" y="143293"/>
                </a:lnTo>
                <a:lnTo>
                  <a:pt x="795970" y="119455"/>
                </a:lnTo>
                <a:lnTo>
                  <a:pt x="792262" y="90308"/>
                </a:lnTo>
                <a:lnTo>
                  <a:pt x="799085" y="48414"/>
                </a:lnTo>
                <a:lnTo>
                  <a:pt x="802018" y="37108"/>
                </a:lnTo>
                <a:lnTo>
                  <a:pt x="805728" y="25579"/>
                </a:lnTo>
                <a:lnTo>
                  <a:pt x="809950" y="13364"/>
                </a:lnTo>
                <a:lnTo>
                  <a:pt x="814424" y="0"/>
                </a:lnTo>
                <a:lnTo>
                  <a:pt x="824026" y="4699"/>
                </a:lnTo>
                <a:lnTo>
                  <a:pt x="832674" y="8904"/>
                </a:lnTo>
                <a:lnTo>
                  <a:pt x="840336" y="12695"/>
                </a:lnTo>
                <a:lnTo>
                  <a:pt x="847683" y="16505"/>
                </a:lnTo>
                <a:lnTo>
                  <a:pt x="986062" y="90864"/>
                </a:lnTo>
                <a:lnTo>
                  <a:pt x="1006189" y="101629"/>
                </a:lnTo>
                <a:close/>
              </a:path>
              <a:path w="1197609" h="998220">
                <a:moveTo>
                  <a:pt x="43405" y="997795"/>
                </a:moveTo>
                <a:lnTo>
                  <a:pt x="11805" y="975129"/>
                </a:lnTo>
                <a:lnTo>
                  <a:pt x="2292" y="927122"/>
                </a:lnTo>
                <a:lnTo>
                  <a:pt x="0" y="891638"/>
                </a:lnTo>
                <a:lnTo>
                  <a:pt x="2072" y="856105"/>
                </a:lnTo>
                <a:lnTo>
                  <a:pt x="24002" y="770903"/>
                </a:lnTo>
                <a:lnTo>
                  <a:pt x="41699" y="722804"/>
                </a:lnTo>
                <a:lnTo>
                  <a:pt x="62052" y="676206"/>
                </a:lnTo>
                <a:lnTo>
                  <a:pt x="84994" y="631086"/>
                </a:lnTo>
                <a:lnTo>
                  <a:pt x="110459" y="587422"/>
                </a:lnTo>
                <a:lnTo>
                  <a:pt x="138379" y="545191"/>
                </a:lnTo>
                <a:lnTo>
                  <a:pt x="168688" y="504372"/>
                </a:lnTo>
                <a:lnTo>
                  <a:pt x="201318" y="464943"/>
                </a:lnTo>
                <a:lnTo>
                  <a:pt x="236204" y="426880"/>
                </a:lnTo>
                <a:lnTo>
                  <a:pt x="273976" y="390110"/>
                </a:lnTo>
                <a:lnTo>
                  <a:pt x="313507" y="356515"/>
                </a:lnTo>
                <a:lnTo>
                  <a:pt x="354804" y="326151"/>
                </a:lnTo>
                <a:lnTo>
                  <a:pt x="397873" y="299075"/>
                </a:lnTo>
                <a:lnTo>
                  <a:pt x="442719" y="275345"/>
                </a:lnTo>
                <a:lnTo>
                  <a:pt x="489349" y="255016"/>
                </a:lnTo>
                <a:lnTo>
                  <a:pt x="537767" y="238146"/>
                </a:lnTo>
                <a:lnTo>
                  <a:pt x="587981" y="224792"/>
                </a:lnTo>
                <a:lnTo>
                  <a:pt x="639995" y="215010"/>
                </a:lnTo>
                <a:lnTo>
                  <a:pt x="684904" y="208707"/>
                </a:lnTo>
                <a:lnTo>
                  <a:pt x="730055" y="203080"/>
                </a:lnTo>
                <a:lnTo>
                  <a:pt x="867771" y="187285"/>
                </a:lnTo>
                <a:lnTo>
                  <a:pt x="1006189" y="101629"/>
                </a:lnTo>
                <a:lnTo>
                  <a:pt x="1015232" y="106466"/>
                </a:lnTo>
                <a:lnTo>
                  <a:pt x="371882" y="504586"/>
                </a:lnTo>
                <a:lnTo>
                  <a:pt x="333978" y="531894"/>
                </a:lnTo>
                <a:lnTo>
                  <a:pt x="294341" y="566063"/>
                </a:lnTo>
                <a:lnTo>
                  <a:pt x="257461" y="601972"/>
                </a:lnTo>
                <a:lnTo>
                  <a:pt x="223300" y="639585"/>
                </a:lnTo>
                <a:lnTo>
                  <a:pt x="191822" y="678870"/>
                </a:lnTo>
                <a:lnTo>
                  <a:pt x="162988" y="719791"/>
                </a:lnTo>
                <a:lnTo>
                  <a:pt x="136760" y="762316"/>
                </a:lnTo>
                <a:lnTo>
                  <a:pt x="113102" y="806410"/>
                </a:lnTo>
                <a:lnTo>
                  <a:pt x="91975" y="852038"/>
                </a:lnTo>
                <a:lnTo>
                  <a:pt x="73341" y="899168"/>
                </a:lnTo>
                <a:lnTo>
                  <a:pt x="57164" y="947765"/>
                </a:lnTo>
                <a:lnTo>
                  <a:pt x="43405" y="997795"/>
                </a:lnTo>
                <a:close/>
              </a:path>
              <a:path w="1197609" h="998220">
                <a:moveTo>
                  <a:pt x="681435" y="675439"/>
                </a:moveTo>
                <a:lnTo>
                  <a:pt x="674901" y="667632"/>
                </a:lnTo>
                <a:lnTo>
                  <a:pt x="671369" y="657735"/>
                </a:lnTo>
                <a:lnTo>
                  <a:pt x="669949" y="646702"/>
                </a:lnTo>
                <a:lnTo>
                  <a:pt x="669751" y="635490"/>
                </a:lnTo>
                <a:lnTo>
                  <a:pt x="673066" y="584891"/>
                </a:lnTo>
                <a:lnTo>
                  <a:pt x="683882" y="537057"/>
                </a:lnTo>
                <a:lnTo>
                  <a:pt x="705253" y="493233"/>
                </a:lnTo>
                <a:lnTo>
                  <a:pt x="740233" y="454663"/>
                </a:lnTo>
                <a:lnTo>
                  <a:pt x="821128" y="387697"/>
                </a:lnTo>
                <a:lnTo>
                  <a:pt x="861830" y="357923"/>
                </a:lnTo>
                <a:lnTo>
                  <a:pt x="829644" y="353424"/>
                </a:lnTo>
                <a:lnTo>
                  <a:pt x="789122" y="354753"/>
                </a:lnTo>
                <a:lnTo>
                  <a:pt x="741988" y="361320"/>
                </a:lnTo>
                <a:lnTo>
                  <a:pt x="689968" y="372539"/>
                </a:lnTo>
                <a:lnTo>
                  <a:pt x="634788" y="387820"/>
                </a:lnTo>
                <a:lnTo>
                  <a:pt x="578174" y="406577"/>
                </a:lnTo>
                <a:lnTo>
                  <a:pt x="521850" y="428219"/>
                </a:lnTo>
                <a:lnTo>
                  <a:pt x="467544" y="452161"/>
                </a:lnTo>
                <a:lnTo>
                  <a:pt x="416979" y="477812"/>
                </a:lnTo>
                <a:lnTo>
                  <a:pt x="371882" y="504586"/>
                </a:lnTo>
                <a:lnTo>
                  <a:pt x="1015232" y="106466"/>
                </a:lnTo>
                <a:lnTo>
                  <a:pt x="1025547" y="111982"/>
                </a:lnTo>
                <a:lnTo>
                  <a:pt x="1070181" y="135547"/>
                </a:lnTo>
                <a:lnTo>
                  <a:pt x="1115004" y="158754"/>
                </a:lnTo>
                <a:lnTo>
                  <a:pt x="1160077" y="181486"/>
                </a:lnTo>
                <a:lnTo>
                  <a:pt x="1176244" y="191817"/>
                </a:lnTo>
                <a:lnTo>
                  <a:pt x="1187091" y="203806"/>
                </a:lnTo>
                <a:lnTo>
                  <a:pt x="1193612" y="217662"/>
                </a:lnTo>
                <a:lnTo>
                  <a:pt x="1196799" y="233592"/>
                </a:lnTo>
                <a:lnTo>
                  <a:pt x="1197117" y="267495"/>
                </a:lnTo>
                <a:lnTo>
                  <a:pt x="1191752" y="300554"/>
                </a:lnTo>
                <a:lnTo>
                  <a:pt x="1182173" y="332707"/>
                </a:lnTo>
                <a:lnTo>
                  <a:pt x="1180320" y="337394"/>
                </a:lnTo>
                <a:lnTo>
                  <a:pt x="903414" y="508750"/>
                </a:lnTo>
                <a:lnTo>
                  <a:pt x="861125" y="534969"/>
                </a:lnTo>
                <a:lnTo>
                  <a:pt x="819607" y="562504"/>
                </a:lnTo>
                <a:lnTo>
                  <a:pt x="778896" y="591407"/>
                </a:lnTo>
                <a:lnTo>
                  <a:pt x="754367" y="610753"/>
                </a:lnTo>
                <a:lnTo>
                  <a:pt x="730467" y="631516"/>
                </a:lnTo>
                <a:lnTo>
                  <a:pt x="681435" y="675439"/>
                </a:lnTo>
                <a:close/>
              </a:path>
              <a:path w="1197609" h="998220">
                <a:moveTo>
                  <a:pt x="1151465" y="382361"/>
                </a:moveTo>
                <a:lnTo>
                  <a:pt x="1138343" y="389562"/>
                </a:lnTo>
                <a:lnTo>
                  <a:pt x="1079579" y="416002"/>
                </a:lnTo>
                <a:lnTo>
                  <a:pt x="1034557" y="437474"/>
                </a:lnTo>
                <a:lnTo>
                  <a:pt x="990165" y="460055"/>
                </a:lnTo>
                <a:lnTo>
                  <a:pt x="946439" y="483796"/>
                </a:lnTo>
                <a:lnTo>
                  <a:pt x="903414" y="508750"/>
                </a:lnTo>
                <a:lnTo>
                  <a:pt x="1180320" y="337394"/>
                </a:lnTo>
                <a:lnTo>
                  <a:pt x="1169847" y="363893"/>
                </a:lnTo>
                <a:lnTo>
                  <a:pt x="1162615" y="373850"/>
                </a:lnTo>
                <a:lnTo>
                  <a:pt x="1151465" y="382361"/>
                </a:lnTo>
                <a:close/>
              </a:path>
            </a:pathLst>
          </a:custGeom>
          <a:solidFill>
            <a:srgbClr val="12239D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0" name="object 10"/>
          <p:cNvSpPr txBox="1"/>
          <p:nvPr/>
        </p:nvSpPr>
        <p:spPr>
          <a:xfrm>
            <a:off x="3947602" y="7651196"/>
            <a:ext cx="12378690" cy="2117183"/>
          </a:xfrm>
          <a:prstGeom prst="rect">
            <a:avLst/>
          </a:prstGeom>
        </p:spPr>
        <p:txBody>
          <a:bodyPr vert="horz" wrap="square" lIns="0" tIns="158750" rIns="0" bIns="0" rtlCol="0">
            <a:spAutoFit/>
          </a:bodyPr>
          <a:lstStyle/>
          <a:p>
            <a:pPr marL="45720">
              <a:lnSpc>
                <a:spcPct val="100000"/>
              </a:lnSpc>
              <a:spcBef>
                <a:spcPts val="1250"/>
              </a:spcBef>
            </a:pPr>
            <a:r>
              <a:rPr sz="3200" b="1" spc="200" dirty="0">
                <a:latin typeface="Trebuchet MS"/>
                <a:cs typeface="Trebuchet MS"/>
              </a:rPr>
              <a:t>Insights</a:t>
            </a:r>
            <a:r>
              <a:rPr sz="3800" b="1" spc="200" dirty="0">
                <a:latin typeface="Trebuchet MS"/>
                <a:cs typeface="Trebuchet MS"/>
              </a:rPr>
              <a:t>:</a:t>
            </a:r>
            <a:endParaRPr sz="3800" dirty="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880"/>
              </a:spcBef>
            </a:pPr>
            <a:r>
              <a:rPr sz="2400" b="1" spc="85" dirty="0">
                <a:solidFill>
                  <a:srgbClr val="12239D"/>
                </a:solidFill>
                <a:latin typeface="Trebuchet MS"/>
                <a:cs typeface="Trebuchet MS"/>
              </a:rPr>
              <a:t>Accessories</a:t>
            </a:r>
            <a:r>
              <a:rPr sz="2400" b="1" spc="-350" dirty="0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sz="2400" spc="85" dirty="0">
                <a:solidFill>
                  <a:srgbClr val="12239D"/>
                </a:solidFill>
                <a:latin typeface="Lucida Sans Unicode"/>
                <a:cs typeface="Lucida Sans Unicode"/>
              </a:rPr>
              <a:t>had</a:t>
            </a:r>
            <a:r>
              <a:rPr sz="2400" spc="-395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400" spc="-30" dirty="0">
                <a:solidFill>
                  <a:srgbClr val="12239D"/>
                </a:solidFill>
                <a:latin typeface="Lucida Sans Unicode"/>
                <a:cs typeface="Lucida Sans Unicode"/>
              </a:rPr>
              <a:t>the</a:t>
            </a:r>
            <a:r>
              <a:rPr sz="2400" spc="-395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400" b="1" spc="85" dirty="0">
                <a:solidFill>
                  <a:srgbClr val="12239D"/>
                </a:solidFill>
                <a:latin typeface="Trebuchet MS"/>
                <a:cs typeface="Trebuchet MS"/>
              </a:rPr>
              <a:t>largest</a:t>
            </a:r>
            <a:r>
              <a:rPr sz="2400" b="1" spc="-345" dirty="0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sz="2400" spc="-20" dirty="0">
                <a:solidFill>
                  <a:srgbClr val="12239D"/>
                </a:solidFill>
                <a:latin typeface="Lucida Sans Unicode"/>
                <a:cs typeface="Lucida Sans Unicode"/>
              </a:rPr>
              <a:t>increase</a:t>
            </a:r>
            <a:r>
              <a:rPr sz="2400" spc="-395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400" spc="-110" dirty="0">
                <a:solidFill>
                  <a:srgbClr val="12239D"/>
                </a:solidFill>
                <a:latin typeface="Lucida Sans Unicode"/>
                <a:cs typeface="Lucida Sans Unicode"/>
              </a:rPr>
              <a:t>in</a:t>
            </a:r>
            <a:r>
              <a:rPr sz="2400" spc="-395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400" spc="-10" dirty="0">
                <a:solidFill>
                  <a:srgbClr val="12239D"/>
                </a:solidFill>
                <a:latin typeface="Lucida Sans Unicode"/>
                <a:cs typeface="Lucida Sans Unicode"/>
              </a:rPr>
              <a:t>production.</a:t>
            </a:r>
            <a:endParaRPr sz="2400" dirty="0">
              <a:latin typeface="Lucida Sans Unicode"/>
              <a:cs typeface="Lucida Sans Unicode"/>
            </a:endParaRPr>
          </a:p>
          <a:p>
            <a:pPr marL="12700" marR="5080">
              <a:lnSpc>
                <a:spcPct val="122800"/>
              </a:lnSpc>
            </a:pPr>
            <a:r>
              <a:rPr sz="2400" b="1" spc="100" dirty="0">
                <a:solidFill>
                  <a:srgbClr val="12239D"/>
                </a:solidFill>
                <a:latin typeface="Trebuchet MS"/>
                <a:cs typeface="Trebuchet MS"/>
              </a:rPr>
              <a:t>Storage</a:t>
            </a:r>
            <a:r>
              <a:rPr sz="2400" b="1" spc="-500" dirty="0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sz="2400" b="1" spc="215" dirty="0">
                <a:solidFill>
                  <a:srgbClr val="12239D"/>
                </a:solidFill>
                <a:latin typeface="Trebuchet MS"/>
                <a:cs typeface="Trebuchet MS"/>
              </a:rPr>
              <a:t>and</a:t>
            </a:r>
            <a:r>
              <a:rPr sz="2400" b="1" spc="-500" dirty="0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sz="2400" b="1" spc="50" dirty="0">
                <a:solidFill>
                  <a:srgbClr val="12239D"/>
                </a:solidFill>
                <a:latin typeface="Trebuchet MS"/>
                <a:cs typeface="Trebuchet MS"/>
              </a:rPr>
              <a:t>networking</a:t>
            </a:r>
            <a:r>
              <a:rPr sz="2400" b="1" spc="-330" dirty="0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sz="2400" spc="50" dirty="0">
                <a:solidFill>
                  <a:srgbClr val="12239D"/>
                </a:solidFill>
                <a:latin typeface="Lucida Sans Unicode"/>
                <a:cs typeface="Lucida Sans Unicode"/>
              </a:rPr>
              <a:t>are</a:t>
            </a:r>
            <a:r>
              <a:rPr sz="2400" spc="-370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400" spc="-95" dirty="0">
                <a:solidFill>
                  <a:srgbClr val="12239D"/>
                </a:solidFill>
                <a:latin typeface="Lucida Sans Unicode"/>
                <a:cs typeface="Lucida Sans Unicode"/>
              </a:rPr>
              <a:t>experiencing</a:t>
            </a:r>
            <a:r>
              <a:rPr sz="2400" spc="-370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400" spc="-95" dirty="0">
                <a:solidFill>
                  <a:srgbClr val="12239D"/>
                </a:solidFill>
                <a:latin typeface="Lucida Sans Unicode"/>
                <a:cs typeface="Lucida Sans Unicode"/>
              </a:rPr>
              <a:t>slower</a:t>
            </a:r>
            <a:r>
              <a:rPr sz="2400" spc="-370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400" spc="-80" dirty="0">
                <a:solidFill>
                  <a:srgbClr val="12239D"/>
                </a:solidFill>
                <a:latin typeface="Lucida Sans Unicode"/>
                <a:cs typeface="Lucida Sans Unicode"/>
              </a:rPr>
              <a:t>production</a:t>
            </a:r>
            <a:r>
              <a:rPr sz="2400" spc="-375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400" spc="-80" dirty="0">
                <a:solidFill>
                  <a:srgbClr val="12239D"/>
                </a:solidFill>
                <a:latin typeface="Lucida Sans Unicode"/>
                <a:cs typeface="Lucida Sans Unicode"/>
              </a:rPr>
              <a:t>growth</a:t>
            </a:r>
            <a:r>
              <a:rPr sz="2400" spc="-370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400" spc="-20" dirty="0">
                <a:solidFill>
                  <a:srgbClr val="12239D"/>
                </a:solidFill>
                <a:latin typeface="Lucida Sans Unicode"/>
                <a:cs typeface="Lucida Sans Unicode"/>
              </a:rPr>
              <a:t>than </a:t>
            </a:r>
            <a:r>
              <a:rPr sz="2400" spc="-85" dirty="0">
                <a:solidFill>
                  <a:srgbClr val="12239D"/>
                </a:solidFill>
                <a:latin typeface="Lucida Sans Unicode"/>
                <a:cs typeface="Lucida Sans Unicode"/>
              </a:rPr>
              <a:t>other</a:t>
            </a:r>
            <a:r>
              <a:rPr sz="2400" spc="-385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400" spc="-10" dirty="0">
                <a:solidFill>
                  <a:srgbClr val="12239D"/>
                </a:solidFill>
                <a:latin typeface="Lucida Sans Unicode"/>
                <a:cs typeface="Lucida Sans Unicode"/>
              </a:rPr>
              <a:t>segments.</a:t>
            </a:r>
            <a:endParaRPr sz="2400" dirty="0">
              <a:latin typeface="Lucida Sans Unicode"/>
              <a:cs typeface="Lucida Sans Unicod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/>
    </p:bld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367</TotalTime>
  <Words>868</Words>
  <Application>Microsoft Office PowerPoint</Application>
  <PresentationFormat>Custom</PresentationFormat>
  <Paragraphs>103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Arial</vt:lpstr>
      <vt:lpstr>Arial Black</vt:lpstr>
      <vt:lpstr>Lucida Sans Unicode</vt:lpstr>
      <vt:lpstr>Roboto</vt:lpstr>
      <vt:lpstr>Trebuchet MS</vt:lpstr>
      <vt:lpstr>Verdana</vt:lpstr>
      <vt:lpstr>Wingdings 3</vt:lpstr>
      <vt:lpstr>Facet</vt:lpstr>
      <vt:lpstr>PowerPoint Presentation</vt:lpstr>
      <vt:lpstr>WHY?</vt:lpstr>
      <vt:lpstr>PowerPoint Presentation</vt:lpstr>
      <vt:lpstr>Company's Market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Ad_Hoc Insights</dc:title>
  <dc:creator>Aryan Sharma</dc:creator>
  <cp:keywords>DAFYrWw7qf0,BAFYrf3LAuA</cp:keywords>
  <cp:lastModifiedBy>Huzaifa Watto</cp:lastModifiedBy>
  <cp:revision>29</cp:revision>
  <dcterms:created xsi:type="dcterms:W3CDTF">2024-10-10T06:19:45Z</dcterms:created>
  <dcterms:modified xsi:type="dcterms:W3CDTF">2024-10-11T03:46:58Z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2023-02-26T00:00:00Z</vt:filetime>
  </property>
  <property fmtid="{D5CDD505-2E9C-101B-9397-08002B2CF9AE}" pid="3" name="Creator">
    <vt:lpwstr>Canva</vt:lpwstr>
  </property>
  <property fmtid="{D5CDD505-2E9C-101B-9397-08002B2CF9AE}" pid="4" name="Producer">
    <vt:lpwstr>Canva</vt:lpwstr>
  </property>
  <property fmtid="{D5CDD505-2E9C-101B-9397-08002B2CF9AE}" pid="5" name="LastSaved">
    <vt:filetime>2023-02-26T00:00:00Z</vt:filetime>
  </property>
</Properties>
</file>